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5.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6.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7.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8.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16.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2"/>
  </p:notesMasterIdLst>
  <p:sldIdLst>
    <p:sldId id="256" r:id="rId2"/>
    <p:sldId id="414" r:id="rId3"/>
    <p:sldId id="257" r:id="rId4"/>
    <p:sldId id="300" r:id="rId5"/>
    <p:sldId id="269" r:id="rId6"/>
    <p:sldId id="270" r:id="rId7"/>
    <p:sldId id="363" r:id="rId8"/>
    <p:sldId id="364" r:id="rId9"/>
    <p:sldId id="279" r:id="rId10"/>
    <p:sldId id="280" r:id="rId11"/>
    <p:sldId id="375" r:id="rId12"/>
    <p:sldId id="281" r:id="rId13"/>
    <p:sldId id="282" r:id="rId14"/>
    <p:sldId id="283" r:id="rId15"/>
    <p:sldId id="284" r:id="rId16"/>
    <p:sldId id="391" r:id="rId17"/>
    <p:sldId id="303" r:id="rId18"/>
    <p:sldId id="259" r:id="rId19"/>
    <p:sldId id="263" r:id="rId20"/>
    <p:sldId id="379" r:id="rId21"/>
    <p:sldId id="383" r:id="rId22"/>
    <p:sldId id="384" r:id="rId23"/>
    <p:sldId id="412" r:id="rId24"/>
    <p:sldId id="392" r:id="rId25"/>
    <p:sldId id="376" r:id="rId26"/>
    <p:sldId id="385" r:id="rId27"/>
    <p:sldId id="386" r:id="rId28"/>
    <p:sldId id="380" r:id="rId29"/>
    <p:sldId id="387" r:id="rId30"/>
    <p:sldId id="388" r:id="rId31"/>
    <p:sldId id="271" r:id="rId32"/>
    <p:sldId id="409" r:id="rId33"/>
    <p:sldId id="411" r:id="rId34"/>
    <p:sldId id="410" r:id="rId35"/>
    <p:sldId id="416" r:id="rId36"/>
    <p:sldId id="408" r:id="rId37"/>
    <p:sldId id="389" r:id="rId38"/>
    <p:sldId id="368" r:id="rId39"/>
    <p:sldId id="398" r:id="rId40"/>
    <p:sldId id="399" r:id="rId41"/>
    <p:sldId id="400" r:id="rId42"/>
    <p:sldId id="393" r:id="rId43"/>
    <p:sldId id="397" r:id="rId44"/>
    <p:sldId id="286" r:id="rId45"/>
    <p:sldId id="395" r:id="rId46"/>
    <p:sldId id="396" r:id="rId47"/>
    <p:sldId id="417" r:id="rId48"/>
    <p:sldId id="295" r:id="rId49"/>
    <p:sldId id="268" r:id="rId50"/>
    <p:sldId id="265" r:id="rId51"/>
    <p:sldId id="287" r:id="rId52"/>
    <p:sldId id="401" r:id="rId53"/>
    <p:sldId id="288" r:id="rId54"/>
    <p:sldId id="402" r:id="rId55"/>
    <p:sldId id="353" r:id="rId56"/>
    <p:sldId id="354" r:id="rId57"/>
    <p:sldId id="406" r:id="rId58"/>
    <p:sldId id="289" r:id="rId59"/>
    <p:sldId id="293" r:id="rId60"/>
    <p:sldId id="290" r:id="rId61"/>
    <p:sldId id="291" r:id="rId62"/>
    <p:sldId id="292" r:id="rId63"/>
    <p:sldId id="336" r:id="rId64"/>
    <p:sldId id="338" r:id="rId65"/>
    <p:sldId id="337" r:id="rId66"/>
    <p:sldId id="307" r:id="rId67"/>
    <p:sldId id="302" r:id="rId68"/>
    <p:sldId id="403" r:id="rId69"/>
    <p:sldId id="404" r:id="rId70"/>
    <p:sldId id="326" r:id="rId71"/>
    <p:sldId id="304" r:id="rId72"/>
    <p:sldId id="306" r:id="rId73"/>
    <p:sldId id="305" r:id="rId74"/>
    <p:sldId id="308" r:id="rId75"/>
    <p:sldId id="316" r:id="rId76"/>
    <p:sldId id="324" r:id="rId77"/>
    <p:sldId id="312" r:id="rId78"/>
    <p:sldId id="301" r:id="rId79"/>
    <p:sldId id="329" r:id="rId80"/>
    <p:sldId id="330" r:id="rId81"/>
    <p:sldId id="315" r:id="rId82"/>
    <p:sldId id="278" r:id="rId83"/>
    <p:sldId id="273" r:id="rId84"/>
    <p:sldId id="274" r:id="rId85"/>
    <p:sldId id="322" r:id="rId86"/>
    <p:sldId id="275" r:id="rId87"/>
    <p:sldId id="272" r:id="rId88"/>
    <p:sldId id="276" r:id="rId89"/>
    <p:sldId id="325" r:id="rId90"/>
    <p:sldId id="294" r:id="rId91"/>
    <p:sldId id="372" r:id="rId92"/>
    <p:sldId id="298" r:id="rId93"/>
    <p:sldId id="341" r:id="rId94"/>
    <p:sldId id="373" r:id="rId95"/>
    <p:sldId id="356" r:id="rId96"/>
    <p:sldId id="346" r:id="rId97"/>
    <p:sldId id="347" r:id="rId98"/>
    <p:sldId id="311" r:id="rId99"/>
    <p:sldId id="310" r:id="rId100"/>
    <p:sldId id="314" r:id="rId101"/>
    <p:sldId id="317" r:id="rId102"/>
    <p:sldId id="349" r:id="rId103"/>
    <p:sldId id="345" r:id="rId104"/>
    <p:sldId id="429" r:id="rId105"/>
    <p:sldId id="327" r:id="rId106"/>
    <p:sldId id="331" r:id="rId107"/>
    <p:sldId id="340" r:id="rId108"/>
    <p:sldId id="342" r:id="rId109"/>
    <p:sldId id="332" r:id="rId110"/>
    <p:sldId id="334" r:id="rId111"/>
    <p:sldId id="335" r:id="rId112"/>
    <p:sldId id="423" r:id="rId113"/>
    <p:sldId id="424" r:id="rId114"/>
    <p:sldId id="339" r:id="rId115"/>
    <p:sldId id="343" r:id="rId116"/>
    <p:sldId id="360" r:id="rId117"/>
    <p:sldId id="344" r:id="rId118"/>
    <p:sldId id="425" r:id="rId119"/>
    <p:sldId id="355" r:id="rId120"/>
    <p:sldId id="426" r:id="rId121"/>
    <p:sldId id="357" r:id="rId122"/>
    <p:sldId id="427" r:id="rId123"/>
    <p:sldId id="358" r:id="rId124"/>
    <p:sldId id="428" r:id="rId125"/>
    <p:sldId id="297" r:id="rId126"/>
    <p:sldId id="374" r:id="rId127"/>
    <p:sldId id="420" r:id="rId128"/>
    <p:sldId id="418" r:id="rId129"/>
    <p:sldId id="421" r:id="rId130"/>
    <p:sldId id="419" r:id="rId13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18D4C8-CBFB-4445-90E6-C613B842C49D}" v="557" dt="2022-02-21T08:19:16.6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27"/>
    <p:restoredTop sz="86351"/>
  </p:normalViewPr>
  <p:slideViewPr>
    <p:cSldViewPr snapToGrid="0" snapToObjects="1">
      <p:cViewPr varScale="1">
        <p:scale>
          <a:sx n="105" d="100"/>
          <a:sy n="105" d="100"/>
        </p:scale>
        <p:origin x="200" y="264"/>
      </p:cViewPr>
      <p:guideLst>
        <p:guide orient="horz" pos="2160"/>
        <p:guide pos="3840"/>
      </p:guideLst>
    </p:cSldViewPr>
  </p:slideViewPr>
  <p:outlineViewPr>
    <p:cViewPr>
      <p:scale>
        <a:sx n="33" d="100"/>
        <a:sy n="33" d="100"/>
      </p:scale>
      <p:origin x="0" y="-7696"/>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2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74.png"/><Relationship Id="rId7" Type="http://schemas.openxmlformats.org/officeDocument/2006/relationships/image" Target="../media/image21.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79.svg"/><Relationship Id="rId4" Type="http://schemas.openxmlformats.org/officeDocument/2006/relationships/image" Target="../media/image75.svg"/><Relationship Id="rId9" Type="http://schemas.openxmlformats.org/officeDocument/2006/relationships/image" Target="../media/image78.png"/></Relationships>
</file>

<file path=ppt/diagrams/_rels/data23.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diagrams/_rels/data24.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9.png"/><Relationship Id="rId7" Type="http://schemas.openxmlformats.org/officeDocument/2006/relationships/image" Target="../media/image91.png"/><Relationship Id="rId12" Type="http://schemas.openxmlformats.org/officeDocument/2006/relationships/image" Target="../media/image96.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6.svg"/><Relationship Id="rId11" Type="http://schemas.openxmlformats.org/officeDocument/2006/relationships/image" Target="../media/image95.png"/><Relationship Id="rId5" Type="http://schemas.openxmlformats.org/officeDocument/2006/relationships/image" Target="../media/image5.png"/><Relationship Id="rId10" Type="http://schemas.openxmlformats.org/officeDocument/2006/relationships/image" Target="../media/image94.svg"/><Relationship Id="rId4" Type="http://schemas.openxmlformats.org/officeDocument/2006/relationships/image" Target="../media/image90.svg"/><Relationship Id="rId9" Type="http://schemas.openxmlformats.org/officeDocument/2006/relationships/image" Target="../media/image93.png"/></Relationships>
</file>

<file path=ppt/diagrams/_rels/data29.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89.png"/><Relationship Id="rId7" Type="http://schemas.openxmlformats.org/officeDocument/2006/relationships/image" Target="../media/image104.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90.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6.svg"/></Relationships>
</file>

<file path=ppt/diagrams/_rels/data3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hyperlink" Target="https://catalog.data.gov/dataset" TargetMode="External"/><Relationship Id="rId7" Type="http://schemas.openxmlformats.org/officeDocument/2006/relationships/image" Target="../media/image110.svg"/><Relationship Id="rId2" Type="http://schemas.openxmlformats.org/officeDocument/2006/relationships/hyperlink" Target="https://data.europa.eu/euodp/en/home" TargetMode="External"/><Relationship Id="rId1" Type="http://schemas.openxmlformats.org/officeDocument/2006/relationships/hyperlink" Target="https://www.dati.gov.it/" TargetMode="External"/><Relationship Id="rId6" Type="http://schemas.openxmlformats.org/officeDocument/2006/relationships/image" Target="../media/image109.png"/><Relationship Id="rId5" Type="http://schemas.openxmlformats.org/officeDocument/2006/relationships/image" Target="../media/image108.svg"/><Relationship Id="rId4" Type="http://schemas.openxmlformats.org/officeDocument/2006/relationships/image" Target="../media/image107.png"/><Relationship Id="rId9" Type="http://schemas.openxmlformats.org/officeDocument/2006/relationships/image" Target="../media/image112.svg"/></Relationships>
</file>

<file path=ppt/diagrams/_rels/data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svg"/><Relationship Id="rId1" Type="http://schemas.openxmlformats.org/officeDocument/2006/relationships/image" Target="../media/image11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16.svg"/></Relationships>
</file>

<file path=ppt/diagrams/_rels/data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1.svg"/><Relationship Id="rId1" Type="http://schemas.openxmlformats.org/officeDocument/2006/relationships/image" Target="../media/image120.png"/><Relationship Id="rId4" Type="http://schemas.openxmlformats.org/officeDocument/2006/relationships/image" Target="../media/image2.svg"/></Relationships>
</file>

<file path=ppt/diagrams/_rels/data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8.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image" Target="../media/image2.svg"/><Relationship Id="rId4" Type="http://schemas.openxmlformats.org/officeDocument/2006/relationships/image" Target="../media/image22.svg"/><Relationship Id="rId9" Type="http://schemas.openxmlformats.org/officeDocument/2006/relationships/image" Target="../media/image1.png"/></Relationships>
</file>

<file path=ppt/diagrams/_rels/data4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svg"/><Relationship Id="rId1" Type="http://schemas.openxmlformats.org/officeDocument/2006/relationships/image" Target="../media/image127.png"/><Relationship Id="rId4" Type="http://schemas.openxmlformats.org/officeDocument/2006/relationships/image" Target="../media/image130.svg"/></Relationships>
</file>

<file path=ppt/diagrams/_rels/data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01.svg"/><Relationship Id="rId1" Type="http://schemas.openxmlformats.org/officeDocument/2006/relationships/image" Target="../media/image100.png"/><Relationship Id="rId4" Type="http://schemas.openxmlformats.org/officeDocument/2006/relationships/image" Target="../media/image90.svg"/></Relationships>
</file>

<file path=ppt/diagrams/_rels/data4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94.svg"/><Relationship Id="rId1" Type="http://schemas.openxmlformats.org/officeDocument/2006/relationships/image" Target="../media/image93.png"/><Relationship Id="rId4" Type="http://schemas.openxmlformats.org/officeDocument/2006/relationships/image" Target="../media/image140.svg"/></Relationships>
</file>

<file path=ppt/diagrams/_rels/data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3.png"/><Relationship Id="rId7" Type="http://schemas.openxmlformats.org/officeDocument/2006/relationships/image" Target="../media/image15.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36.svg"/><Relationship Id="rId4" Type="http://schemas.openxmlformats.org/officeDocument/2006/relationships/image" Target="../media/image34.svg"/><Relationship Id="rId9" Type="http://schemas.openxmlformats.org/officeDocument/2006/relationships/image" Target="../media/image3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2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74.png"/><Relationship Id="rId7" Type="http://schemas.openxmlformats.org/officeDocument/2006/relationships/image" Target="../media/image21.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79.svg"/><Relationship Id="rId4" Type="http://schemas.openxmlformats.org/officeDocument/2006/relationships/image" Target="../media/image75.svg"/><Relationship Id="rId9" Type="http://schemas.openxmlformats.org/officeDocument/2006/relationships/image" Target="../media/image78.png"/></Relationships>
</file>

<file path=ppt/diagrams/_rels/drawing23.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diagrams/_rels/drawing24.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9.png"/><Relationship Id="rId7" Type="http://schemas.openxmlformats.org/officeDocument/2006/relationships/image" Target="../media/image91.png"/><Relationship Id="rId12" Type="http://schemas.openxmlformats.org/officeDocument/2006/relationships/image" Target="../media/image96.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6.svg"/><Relationship Id="rId11" Type="http://schemas.openxmlformats.org/officeDocument/2006/relationships/image" Target="../media/image95.png"/><Relationship Id="rId5" Type="http://schemas.openxmlformats.org/officeDocument/2006/relationships/image" Target="../media/image5.png"/><Relationship Id="rId10" Type="http://schemas.openxmlformats.org/officeDocument/2006/relationships/image" Target="../media/image94.svg"/><Relationship Id="rId4" Type="http://schemas.openxmlformats.org/officeDocument/2006/relationships/image" Target="../media/image90.svg"/><Relationship Id="rId9" Type="http://schemas.openxmlformats.org/officeDocument/2006/relationships/image" Target="../media/image93.png"/></Relationships>
</file>

<file path=ppt/diagrams/_rels/drawing29.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89.png"/><Relationship Id="rId7" Type="http://schemas.openxmlformats.org/officeDocument/2006/relationships/image" Target="../media/image104.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9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6.svg"/></Relationships>
</file>

<file path=ppt/diagrams/_rels/drawing32.xml.rels><?xml version="1.0" encoding="UTF-8" standalone="yes"?>
<Relationships xmlns="http://schemas.openxmlformats.org/package/2006/relationships"><Relationship Id="rId8" Type="http://schemas.openxmlformats.org/officeDocument/2006/relationships/hyperlink" Target="https://data.europa.eu/euodp/en/home" TargetMode="External"/><Relationship Id="rId3" Type="http://schemas.openxmlformats.org/officeDocument/2006/relationships/image" Target="../media/image109.png"/><Relationship Id="rId7" Type="http://schemas.openxmlformats.org/officeDocument/2006/relationships/hyperlink" Target="https://www.dati.gov.it/" TargetMode="External"/><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svg"/><Relationship Id="rId9" Type="http://schemas.openxmlformats.org/officeDocument/2006/relationships/hyperlink" Target="https://catalog.data.gov/dataset" TargetMode="External"/></Relationships>
</file>

<file path=ppt/diagrams/_rels/drawing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svg"/><Relationship Id="rId1" Type="http://schemas.openxmlformats.org/officeDocument/2006/relationships/image" Target="../media/image11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16.svg"/></Relationships>
</file>

<file path=ppt/diagrams/_rels/drawing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1.svg"/><Relationship Id="rId1" Type="http://schemas.openxmlformats.org/officeDocument/2006/relationships/image" Target="../media/image120.png"/><Relationship Id="rId4" Type="http://schemas.openxmlformats.org/officeDocument/2006/relationships/image" Target="../media/image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8.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image" Target="../media/image2.svg"/><Relationship Id="rId4" Type="http://schemas.openxmlformats.org/officeDocument/2006/relationships/image" Target="../media/image22.svg"/><Relationship Id="rId9" Type="http://schemas.openxmlformats.org/officeDocument/2006/relationships/image" Target="../media/image1.png"/></Relationships>
</file>

<file path=ppt/diagrams/_rels/drawing4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svg"/><Relationship Id="rId1" Type="http://schemas.openxmlformats.org/officeDocument/2006/relationships/image" Target="../media/image127.png"/><Relationship Id="rId4" Type="http://schemas.openxmlformats.org/officeDocument/2006/relationships/image" Target="../media/image130.svg"/></Relationships>
</file>

<file path=ppt/diagrams/_rels/drawing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01.svg"/><Relationship Id="rId1" Type="http://schemas.openxmlformats.org/officeDocument/2006/relationships/image" Target="../media/image100.png"/><Relationship Id="rId4" Type="http://schemas.openxmlformats.org/officeDocument/2006/relationships/image" Target="../media/image90.svg"/></Relationships>
</file>

<file path=ppt/diagrams/_rels/drawing4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94.svg"/><Relationship Id="rId1" Type="http://schemas.openxmlformats.org/officeDocument/2006/relationships/image" Target="../media/image93.png"/><Relationship Id="rId4" Type="http://schemas.openxmlformats.org/officeDocument/2006/relationships/image" Target="../media/image14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3.png"/><Relationship Id="rId7" Type="http://schemas.openxmlformats.org/officeDocument/2006/relationships/image" Target="../media/image15.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36.svg"/><Relationship Id="rId4" Type="http://schemas.openxmlformats.org/officeDocument/2006/relationships/image" Target="../media/image34.svg"/><Relationship Id="rId9"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CD88AE-5867-42FE-9575-3A348877601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227B16CC-B887-4106-8BEA-844C8B386AC9}">
      <dgm:prSet/>
      <dgm:spPr/>
      <dgm:t>
        <a:bodyPr/>
        <a:lstStyle/>
        <a:p>
          <a:r>
            <a:rPr lang="it-IT"/>
            <a:t>Strumenti</a:t>
          </a:r>
          <a:endParaRPr lang="en-US"/>
        </a:p>
      </dgm:t>
    </dgm:pt>
    <dgm:pt modelId="{ACF2F251-0A7E-44A6-9247-353E1D3ACE8B}" type="parTrans" cxnId="{BF216DE2-7BBA-4CB6-BA42-07A341F7AAC0}">
      <dgm:prSet/>
      <dgm:spPr/>
      <dgm:t>
        <a:bodyPr/>
        <a:lstStyle/>
        <a:p>
          <a:endParaRPr lang="en-US"/>
        </a:p>
      </dgm:t>
    </dgm:pt>
    <dgm:pt modelId="{0CE27A49-39F3-4749-AAC3-C4F1A43F6906}" type="sibTrans" cxnId="{BF216DE2-7BBA-4CB6-BA42-07A341F7AAC0}">
      <dgm:prSet/>
      <dgm:spPr/>
      <dgm:t>
        <a:bodyPr/>
        <a:lstStyle/>
        <a:p>
          <a:endParaRPr lang="en-US"/>
        </a:p>
      </dgm:t>
    </dgm:pt>
    <dgm:pt modelId="{EAEA97AD-8A05-4CF9-B3CF-7CCE80A6F938}">
      <dgm:prSet/>
      <dgm:spPr/>
      <dgm:t>
        <a:bodyPr/>
        <a:lstStyle/>
        <a:p>
          <a:r>
            <a:rPr lang="it-IT" dirty="0"/>
            <a:t>Concetti</a:t>
          </a:r>
          <a:endParaRPr lang="en-US" dirty="0"/>
        </a:p>
      </dgm:t>
    </dgm:pt>
    <dgm:pt modelId="{939528C4-8C7D-4619-BEB3-2F1FA5265BC8}" type="parTrans" cxnId="{082CB2D1-675B-45D7-B3EF-24B9E7169217}">
      <dgm:prSet/>
      <dgm:spPr/>
      <dgm:t>
        <a:bodyPr/>
        <a:lstStyle/>
        <a:p>
          <a:endParaRPr lang="en-US"/>
        </a:p>
      </dgm:t>
    </dgm:pt>
    <dgm:pt modelId="{7C36CEFF-F911-4D8A-A3B9-97375E10B820}" type="sibTrans" cxnId="{082CB2D1-675B-45D7-B3EF-24B9E7169217}">
      <dgm:prSet/>
      <dgm:spPr/>
      <dgm:t>
        <a:bodyPr/>
        <a:lstStyle/>
        <a:p>
          <a:endParaRPr lang="en-US"/>
        </a:p>
      </dgm:t>
    </dgm:pt>
    <dgm:pt modelId="{BA1C36D2-EF1E-45E5-8079-333A2AAE24DA}">
      <dgm:prSet/>
      <dgm:spPr/>
      <dgm:t>
        <a:bodyPr/>
        <a:lstStyle/>
        <a:p>
          <a:r>
            <a:rPr lang="it-IT"/>
            <a:t>Esperienza pratica</a:t>
          </a:r>
          <a:endParaRPr lang="en-US"/>
        </a:p>
      </dgm:t>
    </dgm:pt>
    <dgm:pt modelId="{5FE67239-FFD5-4742-8D95-DC14D7035047}" type="parTrans" cxnId="{668D2A6D-2793-44F7-AD6A-46CD2DE3156B}">
      <dgm:prSet/>
      <dgm:spPr/>
      <dgm:t>
        <a:bodyPr/>
        <a:lstStyle/>
        <a:p>
          <a:endParaRPr lang="en-US"/>
        </a:p>
      </dgm:t>
    </dgm:pt>
    <dgm:pt modelId="{E4B456A2-FB84-4CBA-8366-2DA459BA489D}" type="sibTrans" cxnId="{668D2A6D-2793-44F7-AD6A-46CD2DE3156B}">
      <dgm:prSet/>
      <dgm:spPr/>
      <dgm:t>
        <a:bodyPr/>
        <a:lstStyle/>
        <a:p>
          <a:endParaRPr lang="en-US"/>
        </a:p>
      </dgm:t>
    </dgm:pt>
    <dgm:pt modelId="{914BA09A-69B0-324C-A8AB-A8ECF3436E50}" type="pres">
      <dgm:prSet presAssocID="{78CD88AE-5867-42FE-9575-3A3488776013}" presName="linear" presStyleCnt="0">
        <dgm:presLayoutVars>
          <dgm:animLvl val="lvl"/>
          <dgm:resizeHandles val="exact"/>
        </dgm:presLayoutVars>
      </dgm:prSet>
      <dgm:spPr/>
    </dgm:pt>
    <dgm:pt modelId="{91C9FBAA-297F-B448-A259-A4FC839E5350}" type="pres">
      <dgm:prSet presAssocID="{EAEA97AD-8A05-4CF9-B3CF-7CCE80A6F938}" presName="parentText" presStyleLbl="node1" presStyleIdx="0" presStyleCnt="3">
        <dgm:presLayoutVars>
          <dgm:chMax val="0"/>
          <dgm:bulletEnabled val="1"/>
        </dgm:presLayoutVars>
      </dgm:prSet>
      <dgm:spPr/>
    </dgm:pt>
    <dgm:pt modelId="{E8A1C916-2040-E948-90E3-EA83B4C2520E}" type="pres">
      <dgm:prSet presAssocID="{7C36CEFF-F911-4D8A-A3B9-97375E10B820}" presName="spacer" presStyleCnt="0"/>
      <dgm:spPr/>
    </dgm:pt>
    <dgm:pt modelId="{2A4BA1B2-1564-3C44-955E-7FE6A16F4741}" type="pres">
      <dgm:prSet presAssocID="{227B16CC-B887-4106-8BEA-844C8B386AC9}" presName="parentText" presStyleLbl="node1" presStyleIdx="1" presStyleCnt="3">
        <dgm:presLayoutVars>
          <dgm:chMax val="0"/>
          <dgm:bulletEnabled val="1"/>
        </dgm:presLayoutVars>
      </dgm:prSet>
      <dgm:spPr/>
    </dgm:pt>
    <dgm:pt modelId="{96F9127B-5B85-6440-80E8-812CF0681786}" type="pres">
      <dgm:prSet presAssocID="{0CE27A49-39F3-4749-AAC3-C4F1A43F6906}" presName="spacer" presStyleCnt="0"/>
      <dgm:spPr/>
    </dgm:pt>
    <dgm:pt modelId="{C7E65F13-9AEB-0945-8E34-01995DB1226D}" type="pres">
      <dgm:prSet presAssocID="{BA1C36D2-EF1E-45E5-8079-333A2AAE24DA}" presName="parentText" presStyleLbl="node1" presStyleIdx="2" presStyleCnt="3">
        <dgm:presLayoutVars>
          <dgm:chMax val="0"/>
          <dgm:bulletEnabled val="1"/>
        </dgm:presLayoutVars>
      </dgm:prSet>
      <dgm:spPr/>
    </dgm:pt>
  </dgm:ptLst>
  <dgm:cxnLst>
    <dgm:cxn modelId="{69E10A0D-28EF-3245-A3B6-A672F73FF961}" type="presOf" srcId="{EAEA97AD-8A05-4CF9-B3CF-7CCE80A6F938}" destId="{91C9FBAA-297F-B448-A259-A4FC839E5350}" srcOrd="0" destOrd="0" presId="urn:microsoft.com/office/officeart/2005/8/layout/vList2"/>
    <dgm:cxn modelId="{F19E4B0F-5D4A-7A42-957D-066F4543B50D}" type="presOf" srcId="{78CD88AE-5867-42FE-9575-3A3488776013}" destId="{914BA09A-69B0-324C-A8AB-A8ECF3436E50}" srcOrd="0" destOrd="0" presId="urn:microsoft.com/office/officeart/2005/8/layout/vList2"/>
    <dgm:cxn modelId="{668D2A6D-2793-44F7-AD6A-46CD2DE3156B}" srcId="{78CD88AE-5867-42FE-9575-3A3488776013}" destId="{BA1C36D2-EF1E-45E5-8079-333A2AAE24DA}" srcOrd="2" destOrd="0" parTransId="{5FE67239-FFD5-4742-8D95-DC14D7035047}" sibTransId="{E4B456A2-FB84-4CBA-8366-2DA459BA489D}"/>
    <dgm:cxn modelId="{FC0DE87C-E3A1-3745-B263-19F0B753DF55}" type="presOf" srcId="{BA1C36D2-EF1E-45E5-8079-333A2AAE24DA}" destId="{C7E65F13-9AEB-0945-8E34-01995DB1226D}" srcOrd="0" destOrd="0" presId="urn:microsoft.com/office/officeart/2005/8/layout/vList2"/>
    <dgm:cxn modelId="{082CB2D1-675B-45D7-B3EF-24B9E7169217}" srcId="{78CD88AE-5867-42FE-9575-3A3488776013}" destId="{EAEA97AD-8A05-4CF9-B3CF-7CCE80A6F938}" srcOrd="0" destOrd="0" parTransId="{939528C4-8C7D-4619-BEB3-2F1FA5265BC8}" sibTransId="{7C36CEFF-F911-4D8A-A3B9-97375E10B820}"/>
    <dgm:cxn modelId="{BF216DE2-7BBA-4CB6-BA42-07A341F7AAC0}" srcId="{78CD88AE-5867-42FE-9575-3A3488776013}" destId="{227B16CC-B887-4106-8BEA-844C8B386AC9}" srcOrd="1" destOrd="0" parTransId="{ACF2F251-0A7E-44A6-9247-353E1D3ACE8B}" sibTransId="{0CE27A49-39F3-4749-AAC3-C4F1A43F6906}"/>
    <dgm:cxn modelId="{189CE1E4-BC58-0E41-9E68-B81DA512327A}" type="presOf" srcId="{227B16CC-B887-4106-8BEA-844C8B386AC9}" destId="{2A4BA1B2-1564-3C44-955E-7FE6A16F4741}" srcOrd="0" destOrd="0" presId="urn:microsoft.com/office/officeart/2005/8/layout/vList2"/>
    <dgm:cxn modelId="{52685557-9163-634C-AC9B-4010D2D122CD}" type="presParOf" srcId="{914BA09A-69B0-324C-A8AB-A8ECF3436E50}" destId="{91C9FBAA-297F-B448-A259-A4FC839E5350}" srcOrd="0" destOrd="0" presId="urn:microsoft.com/office/officeart/2005/8/layout/vList2"/>
    <dgm:cxn modelId="{23CB9C08-2905-1D44-BD40-7480D952B57B}" type="presParOf" srcId="{914BA09A-69B0-324C-A8AB-A8ECF3436E50}" destId="{E8A1C916-2040-E948-90E3-EA83B4C2520E}" srcOrd="1" destOrd="0" presId="urn:microsoft.com/office/officeart/2005/8/layout/vList2"/>
    <dgm:cxn modelId="{5D6CF141-0497-C947-9A52-732BED9AA117}" type="presParOf" srcId="{914BA09A-69B0-324C-A8AB-A8ECF3436E50}" destId="{2A4BA1B2-1564-3C44-955E-7FE6A16F4741}" srcOrd="2" destOrd="0" presId="urn:microsoft.com/office/officeart/2005/8/layout/vList2"/>
    <dgm:cxn modelId="{0E70C12E-BA25-0444-9786-18E6AA977B7F}" type="presParOf" srcId="{914BA09A-69B0-324C-A8AB-A8ECF3436E50}" destId="{96F9127B-5B85-6440-80E8-812CF0681786}" srcOrd="3" destOrd="0" presId="urn:microsoft.com/office/officeart/2005/8/layout/vList2"/>
    <dgm:cxn modelId="{3994E5B8-3F8D-4B45-847E-1E31D1DBDFB2}" type="presParOf" srcId="{914BA09A-69B0-324C-A8AB-A8ECF3436E50}" destId="{C7E65F13-9AEB-0945-8E34-01995DB1226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9C4AAE2-452A-45BE-8913-80F254D6A6F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380C665D-2D73-456A-87C6-D5363F372FD6}">
      <dgm:prSet/>
      <dgm:spPr/>
      <dgm:t>
        <a:bodyPr/>
        <a:lstStyle/>
        <a:p>
          <a:pPr>
            <a:lnSpc>
              <a:spcPct val="100000"/>
            </a:lnSpc>
          </a:pPr>
          <a:r>
            <a:rPr lang="it-IT"/>
            <a:t>Utenti</a:t>
          </a:r>
          <a:endParaRPr lang="en-US" dirty="0"/>
        </a:p>
      </dgm:t>
    </dgm:pt>
    <dgm:pt modelId="{B05A6D6A-9F7E-4238-9CA5-02ED59F003F6}" type="parTrans" cxnId="{703F08B6-775E-4F85-8671-DD8B20A64E36}">
      <dgm:prSet/>
      <dgm:spPr/>
      <dgm:t>
        <a:bodyPr/>
        <a:lstStyle/>
        <a:p>
          <a:endParaRPr lang="en-US"/>
        </a:p>
      </dgm:t>
    </dgm:pt>
    <dgm:pt modelId="{956F9D2A-CF51-430C-9750-DBB058115012}" type="sibTrans" cxnId="{703F08B6-775E-4F85-8671-DD8B20A64E36}">
      <dgm:prSet/>
      <dgm:spPr/>
      <dgm:t>
        <a:bodyPr/>
        <a:lstStyle/>
        <a:p>
          <a:endParaRPr lang="en-US"/>
        </a:p>
      </dgm:t>
    </dgm:pt>
    <dgm:pt modelId="{6E7652A4-78C4-4849-B003-F325E40244D3}">
      <dgm:prSet/>
      <dgm:spPr/>
      <dgm:t>
        <a:bodyPr/>
        <a:lstStyle/>
        <a:p>
          <a:pPr>
            <a:lnSpc>
              <a:spcPct val="100000"/>
            </a:lnSpc>
          </a:pPr>
          <a:r>
            <a:rPr lang="it-IT" dirty="0"/>
            <a:t>Permessi</a:t>
          </a:r>
        </a:p>
      </dgm:t>
    </dgm:pt>
    <dgm:pt modelId="{02A89466-931D-654D-A541-9198C831FCBD}" type="parTrans" cxnId="{27F88EE7-ACBC-644F-B758-93BFE0AA5954}">
      <dgm:prSet/>
      <dgm:spPr/>
      <dgm:t>
        <a:bodyPr/>
        <a:lstStyle/>
        <a:p>
          <a:endParaRPr lang="en-US"/>
        </a:p>
      </dgm:t>
    </dgm:pt>
    <dgm:pt modelId="{03FA4115-65BC-C14D-A975-D5AF05023575}" type="sibTrans" cxnId="{27F88EE7-ACBC-644F-B758-93BFE0AA5954}">
      <dgm:prSet/>
      <dgm:spPr/>
      <dgm:t>
        <a:bodyPr/>
        <a:lstStyle/>
        <a:p>
          <a:endParaRPr lang="en-US"/>
        </a:p>
      </dgm:t>
    </dgm:pt>
    <dgm:pt modelId="{F5FC97FE-4D05-F845-AC8E-6B81CD844E24}">
      <dgm:prSet/>
      <dgm:spPr/>
      <dgm:t>
        <a:bodyPr/>
        <a:lstStyle/>
        <a:p>
          <a:pPr>
            <a:lnSpc>
              <a:spcPct val="100000"/>
            </a:lnSpc>
          </a:pPr>
          <a:r>
            <a:rPr lang="it-IT" dirty="0"/>
            <a:t>Crittografia</a:t>
          </a:r>
        </a:p>
      </dgm:t>
    </dgm:pt>
    <dgm:pt modelId="{5B8BEBB8-5529-0A43-8CBD-70427690F05C}" type="parTrans" cxnId="{5227A773-6886-B04C-A0AA-322CE5D5C4DE}">
      <dgm:prSet/>
      <dgm:spPr/>
      <dgm:t>
        <a:bodyPr/>
        <a:lstStyle/>
        <a:p>
          <a:endParaRPr lang="en-US"/>
        </a:p>
      </dgm:t>
    </dgm:pt>
    <dgm:pt modelId="{96DA379F-87E4-1249-A838-058CD97E6C82}" type="sibTrans" cxnId="{5227A773-6886-B04C-A0AA-322CE5D5C4DE}">
      <dgm:prSet/>
      <dgm:spPr/>
      <dgm:t>
        <a:bodyPr/>
        <a:lstStyle/>
        <a:p>
          <a:endParaRPr lang="en-US"/>
        </a:p>
      </dgm:t>
    </dgm:pt>
    <dgm:pt modelId="{246874CE-510A-104A-85A5-C60123064A42}" type="pres">
      <dgm:prSet presAssocID="{D9C4AAE2-452A-45BE-8913-80F254D6A6FB}" presName="linear" presStyleCnt="0">
        <dgm:presLayoutVars>
          <dgm:dir/>
          <dgm:animLvl val="lvl"/>
          <dgm:resizeHandles val="exact"/>
        </dgm:presLayoutVars>
      </dgm:prSet>
      <dgm:spPr/>
    </dgm:pt>
    <dgm:pt modelId="{7872ABB0-A875-F146-8778-121C9D1FF093}" type="pres">
      <dgm:prSet presAssocID="{380C665D-2D73-456A-87C6-D5363F372FD6}" presName="parentLin" presStyleCnt="0"/>
      <dgm:spPr/>
    </dgm:pt>
    <dgm:pt modelId="{08D42A80-989A-FE40-B815-6B1DC0E5FE83}" type="pres">
      <dgm:prSet presAssocID="{380C665D-2D73-456A-87C6-D5363F372FD6}" presName="parentLeftMargin" presStyleLbl="node1" presStyleIdx="0" presStyleCnt="3"/>
      <dgm:spPr/>
    </dgm:pt>
    <dgm:pt modelId="{80615EFD-54DC-BF42-A1E0-D4ACAAA6F5C5}" type="pres">
      <dgm:prSet presAssocID="{380C665D-2D73-456A-87C6-D5363F372FD6}" presName="parentText" presStyleLbl="node1" presStyleIdx="0" presStyleCnt="3">
        <dgm:presLayoutVars>
          <dgm:chMax val="0"/>
          <dgm:bulletEnabled val="1"/>
        </dgm:presLayoutVars>
      </dgm:prSet>
      <dgm:spPr/>
    </dgm:pt>
    <dgm:pt modelId="{C86EE04B-186D-BE41-9827-C9BD4BB8D47A}" type="pres">
      <dgm:prSet presAssocID="{380C665D-2D73-456A-87C6-D5363F372FD6}" presName="negativeSpace" presStyleCnt="0"/>
      <dgm:spPr/>
    </dgm:pt>
    <dgm:pt modelId="{21F5AF86-53F5-8C42-A8D3-C2585802B6BF}" type="pres">
      <dgm:prSet presAssocID="{380C665D-2D73-456A-87C6-D5363F372FD6}" presName="childText" presStyleLbl="conFgAcc1" presStyleIdx="0" presStyleCnt="3">
        <dgm:presLayoutVars>
          <dgm:bulletEnabled val="1"/>
        </dgm:presLayoutVars>
      </dgm:prSet>
      <dgm:spPr/>
    </dgm:pt>
    <dgm:pt modelId="{FF2FBBBB-4B8F-7B43-B7B8-FB0924F52F27}" type="pres">
      <dgm:prSet presAssocID="{956F9D2A-CF51-430C-9750-DBB058115012}" presName="spaceBetweenRectangles" presStyleCnt="0"/>
      <dgm:spPr/>
    </dgm:pt>
    <dgm:pt modelId="{EF038352-1896-4848-93FC-96037747D9BA}" type="pres">
      <dgm:prSet presAssocID="{6E7652A4-78C4-4849-B003-F325E40244D3}" presName="parentLin" presStyleCnt="0"/>
      <dgm:spPr/>
    </dgm:pt>
    <dgm:pt modelId="{64383755-8BBF-6B4B-AB6A-3BA49C6F5686}" type="pres">
      <dgm:prSet presAssocID="{6E7652A4-78C4-4849-B003-F325E40244D3}" presName="parentLeftMargin" presStyleLbl="node1" presStyleIdx="0" presStyleCnt="3"/>
      <dgm:spPr/>
    </dgm:pt>
    <dgm:pt modelId="{4FD7BCD2-E33E-6546-B6F8-2422474C318F}" type="pres">
      <dgm:prSet presAssocID="{6E7652A4-78C4-4849-B003-F325E40244D3}" presName="parentText" presStyleLbl="node1" presStyleIdx="1" presStyleCnt="3">
        <dgm:presLayoutVars>
          <dgm:chMax val="0"/>
          <dgm:bulletEnabled val="1"/>
        </dgm:presLayoutVars>
      </dgm:prSet>
      <dgm:spPr/>
    </dgm:pt>
    <dgm:pt modelId="{BF88CBCA-106D-2B4B-B44C-136C94D9D470}" type="pres">
      <dgm:prSet presAssocID="{6E7652A4-78C4-4849-B003-F325E40244D3}" presName="negativeSpace" presStyleCnt="0"/>
      <dgm:spPr/>
    </dgm:pt>
    <dgm:pt modelId="{473D3A02-F670-A842-A722-0E4F0288CA50}" type="pres">
      <dgm:prSet presAssocID="{6E7652A4-78C4-4849-B003-F325E40244D3}" presName="childText" presStyleLbl="conFgAcc1" presStyleIdx="1" presStyleCnt="3">
        <dgm:presLayoutVars>
          <dgm:bulletEnabled val="1"/>
        </dgm:presLayoutVars>
      </dgm:prSet>
      <dgm:spPr/>
    </dgm:pt>
    <dgm:pt modelId="{087B1FAA-E9C9-F942-AD5A-9DA80B164158}" type="pres">
      <dgm:prSet presAssocID="{03FA4115-65BC-C14D-A975-D5AF05023575}" presName="spaceBetweenRectangles" presStyleCnt="0"/>
      <dgm:spPr/>
    </dgm:pt>
    <dgm:pt modelId="{EA93AEDE-D990-2E4B-B247-F1188ABE503D}" type="pres">
      <dgm:prSet presAssocID="{F5FC97FE-4D05-F845-AC8E-6B81CD844E24}" presName="parentLin" presStyleCnt="0"/>
      <dgm:spPr/>
    </dgm:pt>
    <dgm:pt modelId="{157BFA4F-B187-1D4F-B23C-15A06A08F3AD}" type="pres">
      <dgm:prSet presAssocID="{F5FC97FE-4D05-F845-AC8E-6B81CD844E24}" presName="parentLeftMargin" presStyleLbl="node1" presStyleIdx="1" presStyleCnt="3"/>
      <dgm:spPr/>
    </dgm:pt>
    <dgm:pt modelId="{9FEB3F64-7DD0-7A46-BA68-CEFFF414F597}" type="pres">
      <dgm:prSet presAssocID="{F5FC97FE-4D05-F845-AC8E-6B81CD844E24}" presName="parentText" presStyleLbl="node1" presStyleIdx="2" presStyleCnt="3">
        <dgm:presLayoutVars>
          <dgm:chMax val="0"/>
          <dgm:bulletEnabled val="1"/>
        </dgm:presLayoutVars>
      </dgm:prSet>
      <dgm:spPr/>
    </dgm:pt>
    <dgm:pt modelId="{02EE3CD8-FD08-E641-8219-24D658B377B3}" type="pres">
      <dgm:prSet presAssocID="{F5FC97FE-4D05-F845-AC8E-6B81CD844E24}" presName="negativeSpace" presStyleCnt="0"/>
      <dgm:spPr/>
    </dgm:pt>
    <dgm:pt modelId="{951D3D17-19DB-AA45-A77F-5FB64083DF35}" type="pres">
      <dgm:prSet presAssocID="{F5FC97FE-4D05-F845-AC8E-6B81CD844E24}" presName="childText" presStyleLbl="conFgAcc1" presStyleIdx="2" presStyleCnt="3">
        <dgm:presLayoutVars>
          <dgm:bulletEnabled val="1"/>
        </dgm:presLayoutVars>
      </dgm:prSet>
      <dgm:spPr/>
    </dgm:pt>
  </dgm:ptLst>
  <dgm:cxnLst>
    <dgm:cxn modelId="{A5586864-DE02-CA40-A13D-8CA4204399F8}" type="presOf" srcId="{6E7652A4-78C4-4849-B003-F325E40244D3}" destId="{4FD7BCD2-E33E-6546-B6F8-2422474C318F}" srcOrd="1" destOrd="0" presId="urn:microsoft.com/office/officeart/2005/8/layout/list1"/>
    <dgm:cxn modelId="{5227A773-6886-B04C-A0AA-322CE5D5C4DE}" srcId="{D9C4AAE2-452A-45BE-8913-80F254D6A6FB}" destId="{F5FC97FE-4D05-F845-AC8E-6B81CD844E24}" srcOrd="2" destOrd="0" parTransId="{5B8BEBB8-5529-0A43-8CBD-70427690F05C}" sibTransId="{96DA379F-87E4-1249-A838-058CD97E6C82}"/>
    <dgm:cxn modelId="{395F41A5-0745-0142-ABAD-6DD3BA138F0F}" type="presOf" srcId="{380C665D-2D73-456A-87C6-D5363F372FD6}" destId="{08D42A80-989A-FE40-B815-6B1DC0E5FE83}" srcOrd="0" destOrd="0" presId="urn:microsoft.com/office/officeart/2005/8/layout/list1"/>
    <dgm:cxn modelId="{E49234AF-5188-544F-B0D1-A7C85039892C}" type="presOf" srcId="{380C665D-2D73-456A-87C6-D5363F372FD6}" destId="{80615EFD-54DC-BF42-A1E0-D4ACAAA6F5C5}" srcOrd="1" destOrd="0" presId="urn:microsoft.com/office/officeart/2005/8/layout/list1"/>
    <dgm:cxn modelId="{703F08B6-775E-4F85-8671-DD8B20A64E36}" srcId="{D9C4AAE2-452A-45BE-8913-80F254D6A6FB}" destId="{380C665D-2D73-456A-87C6-D5363F372FD6}" srcOrd="0" destOrd="0" parTransId="{B05A6D6A-9F7E-4238-9CA5-02ED59F003F6}" sibTransId="{956F9D2A-CF51-430C-9750-DBB058115012}"/>
    <dgm:cxn modelId="{DCAC56C9-9176-BC46-B4EB-E4AA9677BF10}" type="presOf" srcId="{F5FC97FE-4D05-F845-AC8E-6B81CD844E24}" destId="{157BFA4F-B187-1D4F-B23C-15A06A08F3AD}" srcOrd="0" destOrd="0" presId="urn:microsoft.com/office/officeart/2005/8/layout/list1"/>
    <dgm:cxn modelId="{A7120CD1-F994-3A4B-A0EF-18B416B75234}" type="presOf" srcId="{D9C4AAE2-452A-45BE-8913-80F254D6A6FB}" destId="{246874CE-510A-104A-85A5-C60123064A42}" srcOrd="0" destOrd="0" presId="urn:microsoft.com/office/officeart/2005/8/layout/list1"/>
    <dgm:cxn modelId="{BD5516DB-66B2-5446-9517-553B429CAC78}" type="presOf" srcId="{F5FC97FE-4D05-F845-AC8E-6B81CD844E24}" destId="{9FEB3F64-7DD0-7A46-BA68-CEFFF414F597}" srcOrd="1" destOrd="0" presId="urn:microsoft.com/office/officeart/2005/8/layout/list1"/>
    <dgm:cxn modelId="{17B835E0-6359-114C-BD2A-703EBDD3BED0}" type="presOf" srcId="{6E7652A4-78C4-4849-B003-F325E40244D3}" destId="{64383755-8BBF-6B4B-AB6A-3BA49C6F5686}" srcOrd="0" destOrd="0" presId="urn:microsoft.com/office/officeart/2005/8/layout/list1"/>
    <dgm:cxn modelId="{27F88EE7-ACBC-644F-B758-93BFE0AA5954}" srcId="{D9C4AAE2-452A-45BE-8913-80F254D6A6FB}" destId="{6E7652A4-78C4-4849-B003-F325E40244D3}" srcOrd="1" destOrd="0" parTransId="{02A89466-931D-654D-A541-9198C831FCBD}" sibTransId="{03FA4115-65BC-C14D-A975-D5AF05023575}"/>
    <dgm:cxn modelId="{E05BC34B-75DD-154D-9E8B-BA7CAAD4B78A}" type="presParOf" srcId="{246874CE-510A-104A-85A5-C60123064A42}" destId="{7872ABB0-A875-F146-8778-121C9D1FF093}" srcOrd="0" destOrd="0" presId="urn:microsoft.com/office/officeart/2005/8/layout/list1"/>
    <dgm:cxn modelId="{D9B7B9AF-BCDC-FB4F-B963-7B1044571579}" type="presParOf" srcId="{7872ABB0-A875-F146-8778-121C9D1FF093}" destId="{08D42A80-989A-FE40-B815-6B1DC0E5FE83}" srcOrd="0" destOrd="0" presId="urn:microsoft.com/office/officeart/2005/8/layout/list1"/>
    <dgm:cxn modelId="{F1DBF7EF-50E5-1042-A806-EFD82DE2854D}" type="presParOf" srcId="{7872ABB0-A875-F146-8778-121C9D1FF093}" destId="{80615EFD-54DC-BF42-A1E0-D4ACAAA6F5C5}" srcOrd="1" destOrd="0" presId="urn:microsoft.com/office/officeart/2005/8/layout/list1"/>
    <dgm:cxn modelId="{764F4CAC-2318-5F4B-BEE8-AC9C3B191F3D}" type="presParOf" srcId="{246874CE-510A-104A-85A5-C60123064A42}" destId="{C86EE04B-186D-BE41-9827-C9BD4BB8D47A}" srcOrd="1" destOrd="0" presId="urn:microsoft.com/office/officeart/2005/8/layout/list1"/>
    <dgm:cxn modelId="{ADE20528-4E2B-AD46-A43D-0369C06E4B09}" type="presParOf" srcId="{246874CE-510A-104A-85A5-C60123064A42}" destId="{21F5AF86-53F5-8C42-A8D3-C2585802B6BF}" srcOrd="2" destOrd="0" presId="urn:microsoft.com/office/officeart/2005/8/layout/list1"/>
    <dgm:cxn modelId="{98A20EE8-7CF0-5344-9088-D8C5275453FA}" type="presParOf" srcId="{246874CE-510A-104A-85A5-C60123064A42}" destId="{FF2FBBBB-4B8F-7B43-B7B8-FB0924F52F27}" srcOrd="3" destOrd="0" presId="urn:microsoft.com/office/officeart/2005/8/layout/list1"/>
    <dgm:cxn modelId="{9CBE9568-CABD-4943-B31C-823E0430D765}" type="presParOf" srcId="{246874CE-510A-104A-85A5-C60123064A42}" destId="{EF038352-1896-4848-93FC-96037747D9BA}" srcOrd="4" destOrd="0" presId="urn:microsoft.com/office/officeart/2005/8/layout/list1"/>
    <dgm:cxn modelId="{4B979B7F-C40A-2240-BA8C-41A2FD7E4978}" type="presParOf" srcId="{EF038352-1896-4848-93FC-96037747D9BA}" destId="{64383755-8BBF-6B4B-AB6A-3BA49C6F5686}" srcOrd="0" destOrd="0" presId="urn:microsoft.com/office/officeart/2005/8/layout/list1"/>
    <dgm:cxn modelId="{E2715906-0FB7-E34B-A951-0F5D5B26E37E}" type="presParOf" srcId="{EF038352-1896-4848-93FC-96037747D9BA}" destId="{4FD7BCD2-E33E-6546-B6F8-2422474C318F}" srcOrd="1" destOrd="0" presId="urn:microsoft.com/office/officeart/2005/8/layout/list1"/>
    <dgm:cxn modelId="{6E00B2B4-FF1D-8545-AF3B-3FE002B3FB72}" type="presParOf" srcId="{246874CE-510A-104A-85A5-C60123064A42}" destId="{BF88CBCA-106D-2B4B-B44C-136C94D9D470}" srcOrd="5" destOrd="0" presId="urn:microsoft.com/office/officeart/2005/8/layout/list1"/>
    <dgm:cxn modelId="{47DD9699-3A4B-D341-9326-B2262DD141D2}" type="presParOf" srcId="{246874CE-510A-104A-85A5-C60123064A42}" destId="{473D3A02-F670-A842-A722-0E4F0288CA50}" srcOrd="6" destOrd="0" presId="urn:microsoft.com/office/officeart/2005/8/layout/list1"/>
    <dgm:cxn modelId="{3E6A53BB-0D9A-A848-8822-EAA8A35C2548}" type="presParOf" srcId="{246874CE-510A-104A-85A5-C60123064A42}" destId="{087B1FAA-E9C9-F942-AD5A-9DA80B164158}" srcOrd="7" destOrd="0" presId="urn:microsoft.com/office/officeart/2005/8/layout/list1"/>
    <dgm:cxn modelId="{B8084105-9278-F149-AF76-79061E727795}" type="presParOf" srcId="{246874CE-510A-104A-85A5-C60123064A42}" destId="{EA93AEDE-D990-2E4B-B247-F1188ABE503D}" srcOrd="8" destOrd="0" presId="urn:microsoft.com/office/officeart/2005/8/layout/list1"/>
    <dgm:cxn modelId="{2F940281-6041-374C-8F83-41B71C76EB63}" type="presParOf" srcId="{EA93AEDE-D990-2E4B-B247-F1188ABE503D}" destId="{157BFA4F-B187-1D4F-B23C-15A06A08F3AD}" srcOrd="0" destOrd="0" presId="urn:microsoft.com/office/officeart/2005/8/layout/list1"/>
    <dgm:cxn modelId="{CB0F73D6-A156-7D4E-BC3E-01F0099D8342}" type="presParOf" srcId="{EA93AEDE-D990-2E4B-B247-F1188ABE503D}" destId="{9FEB3F64-7DD0-7A46-BA68-CEFFF414F597}" srcOrd="1" destOrd="0" presId="urn:microsoft.com/office/officeart/2005/8/layout/list1"/>
    <dgm:cxn modelId="{9A8115C6-B0C3-744C-A33F-A871EDDCFEF9}" type="presParOf" srcId="{246874CE-510A-104A-85A5-C60123064A42}" destId="{02EE3CD8-FD08-E641-8219-24D658B377B3}" srcOrd="9" destOrd="0" presId="urn:microsoft.com/office/officeart/2005/8/layout/list1"/>
    <dgm:cxn modelId="{349B6C67-96A9-D446-95C8-ADBD9485A95C}" type="presParOf" srcId="{246874CE-510A-104A-85A5-C60123064A42}" destId="{951D3D17-19DB-AA45-A77F-5FB64083DF3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9C4AAE2-452A-45BE-8913-80F254D6A6F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54D1A25-E797-43EF-B20E-4F08F693E9B7}">
      <dgm:prSet custT="1"/>
      <dgm:spPr/>
      <dgm:t>
        <a:bodyPr/>
        <a:lstStyle/>
        <a:p>
          <a:pPr>
            <a:lnSpc>
              <a:spcPct val="100000"/>
            </a:lnSpc>
          </a:pPr>
          <a:r>
            <a:rPr lang="it-IT" sz="3600" dirty="0"/>
            <a:t>Accesso con terminale</a:t>
          </a:r>
          <a:endParaRPr lang="en-US" sz="3600" dirty="0"/>
        </a:p>
      </dgm:t>
    </dgm:pt>
    <dgm:pt modelId="{56E2C520-7312-42AA-9C4F-78A640F164EE}" type="parTrans" cxnId="{30951DE4-11DA-4165-B5D4-44785C19C18E}">
      <dgm:prSet/>
      <dgm:spPr/>
      <dgm:t>
        <a:bodyPr/>
        <a:lstStyle/>
        <a:p>
          <a:endParaRPr lang="en-US" sz="1600"/>
        </a:p>
      </dgm:t>
    </dgm:pt>
    <dgm:pt modelId="{2901B2CF-4C88-4DB7-A55C-1221062D2C40}" type="sibTrans" cxnId="{30951DE4-11DA-4165-B5D4-44785C19C18E}">
      <dgm:prSet/>
      <dgm:spPr/>
      <dgm:t>
        <a:bodyPr/>
        <a:lstStyle/>
        <a:p>
          <a:endParaRPr lang="en-US" sz="1600"/>
        </a:p>
      </dgm:t>
    </dgm:pt>
    <dgm:pt modelId="{380C665D-2D73-456A-87C6-D5363F372FD6}">
      <dgm:prSet custT="1"/>
      <dgm:spPr/>
      <dgm:t>
        <a:bodyPr/>
        <a:lstStyle/>
        <a:p>
          <a:pPr>
            <a:lnSpc>
              <a:spcPct val="100000"/>
            </a:lnSpc>
          </a:pPr>
          <a:r>
            <a:rPr lang="it-IT" sz="3600" dirty="0"/>
            <a:t>Accedo con Remote Desktop alla macchina virtuale</a:t>
          </a:r>
          <a:endParaRPr lang="en-US" sz="3600" dirty="0"/>
        </a:p>
      </dgm:t>
    </dgm:pt>
    <dgm:pt modelId="{B05A6D6A-9F7E-4238-9CA5-02ED59F003F6}" type="parTrans" cxnId="{703F08B6-775E-4F85-8671-DD8B20A64E36}">
      <dgm:prSet/>
      <dgm:spPr/>
      <dgm:t>
        <a:bodyPr/>
        <a:lstStyle/>
        <a:p>
          <a:endParaRPr lang="en-US" sz="1600"/>
        </a:p>
      </dgm:t>
    </dgm:pt>
    <dgm:pt modelId="{956F9D2A-CF51-430C-9750-DBB058115012}" type="sibTrans" cxnId="{703F08B6-775E-4F85-8671-DD8B20A64E36}">
      <dgm:prSet/>
      <dgm:spPr/>
      <dgm:t>
        <a:bodyPr/>
        <a:lstStyle/>
        <a:p>
          <a:endParaRPr lang="en-US" sz="1600"/>
        </a:p>
      </dgm:t>
    </dgm:pt>
    <dgm:pt modelId="{D6062972-7E48-644D-81B5-9D95FE88EE34}">
      <dgm:prSet custT="1"/>
      <dgm:spPr/>
      <dgm:t>
        <a:bodyPr/>
        <a:lstStyle/>
        <a:p>
          <a:pPr>
            <a:lnSpc>
              <a:spcPct val="100000"/>
            </a:lnSpc>
          </a:pPr>
          <a:r>
            <a:rPr lang="it-IT" sz="3600" dirty="0"/>
            <a:t>Apro il terminale</a:t>
          </a:r>
        </a:p>
      </dgm:t>
    </dgm:pt>
    <dgm:pt modelId="{21183893-5D12-C848-9AD0-AE59B965608E}" type="parTrans" cxnId="{D0BAE180-F9A6-D14F-A1DF-89C10D02ABC1}">
      <dgm:prSet/>
      <dgm:spPr/>
      <dgm:t>
        <a:bodyPr/>
        <a:lstStyle/>
        <a:p>
          <a:endParaRPr lang="en-US" sz="1600"/>
        </a:p>
      </dgm:t>
    </dgm:pt>
    <dgm:pt modelId="{9A91C317-484E-514E-9740-56DA61411D71}" type="sibTrans" cxnId="{D0BAE180-F9A6-D14F-A1DF-89C10D02ABC1}">
      <dgm:prSet/>
      <dgm:spPr/>
      <dgm:t>
        <a:bodyPr/>
        <a:lstStyle/>
        <a:p>
          <a:endParaRPr lang="en-US" sz="1600"/>
        </a:p>
      </dgm:t>
    </dgm:pt>
    <dgm:pt modelId="{356F95A4-8A66-A745-A67D-32F28FF6D19E}">
      <dgm:prSet custT="1"/>
      <dgm:spPr/>
      <dgm:t>
        <a:bodyPr/>
        <a:lstStyle/>
        <a:p>
          <a:pPr>
            <a:lnSpc>
              <a:spcPct val="100000"/>
            </a:lnSpc>
          </a:pPr>
          <a:r>
            <a:rPr lang="it-IT" sz="3600" dirty="0"/>
            <a:t>accedo a </a:t>
          </a:r>
          <a:r>
            <a:rPr lang="it-IT" sz="3600" dirty="0" err="1"/>
            <a:t>mysql</a:t>
          </a:r>
          <a:r>
            <a:rPr lang="it-IT" sz="3600" dirty="0"/>
            <a:t> server</a:t>
          </a:r>
        </a:p>
      </dgm:t>
    </dgm:pt>
    <dgm:pt modelId="{C0BB2933-69B8-CA4E-8E4E-1AA079139609}" type="parTrans" cxnId="{BDC49B56-7018-3F43-9E25-D632B3217D56}">
      <dgm:prSet/>
      <dgm:spPr/>
      <dgm:t>
        <a:bodyPr/>
        <a:lstStyle/>
        <a:p>
          <a:endParaRPr lang="en-US" sz="1600"/>
        </a:p>
      </dgm:t>
    </dgm:pt>
    <dgm:pt modelId="{D3CF441F-5F5F-9241-9C58-B4B94177B5E2}" type="sibTrans" cxnId="{BDC49B56-7018-3F43-9E25-D632B3217D56}">
      <dgm:prSet/>
      <dgm:spPr/>
      <dgm:t>
        <a:bodyPr/>
        <a:lstStyle/>
        <a:p>
          <a:endParaRPr lang="en-US" sz="1600"/>
        </a:p>
      </dgm:t>
    </dgm:pt>
    <dgm:pt modelId="{6EFB31BB-E3AF-CC40-A839-DC81D4931CC9}">
      <dgm:prSet custT="1"/>
      <dgm:spPr/>
      <dgm:t>
        <a:bodyPr/>
        <a:lstStyle/>
        <a:p>
          <a:pPr>
            <a:lnSpc>
              <a:spcPct val="100000"/>
            </a:lnSpc>
            <a:buNone/>
          </a:pPr>
          <a:r>
            <a:rPr lang="it-IT" sz="3600" dirty="0" err="1"/>
            <a:t>mysql</a:t>
          </a:r>
          <a:r>
            <a:rPr lang="it-IT" sz="3600" dirty="0"/>
            <a:t> –u </a:t>
          </a:r>
          <a:r>
            <a:rPr lang="en-GB" sz="3600" dirty="0" err="1"/>
            <a:t>user_xxxx</a:t>
          </a:r>
          <a:r>
            <a:rPr lang="it-IT" sz="3600" dirty="0"/>
            <a:t> –h 127.0.0.1 -</a:t>
          </a:r>
          <a:r>
            <a:rPr lang="it-IT" sz="3600" dirty="0" err="1"/>
            <a:t>p</a:t>
          </a:r>
          <a:endParaRPr lang="it-IT" sz="3600" dirty="0"/>
        </a:p>
      </dgm:t>
    </dgm:pt>
    <dgm:pt modelId="{358B5DE6-151F-7E49-91F9-C92D6CDBB593}" type="parTrans" cxnId="{E9C8E5A3-AC21-DE44-AF7A-E289499F0555}">
      <dgm:prSet/>
      <dgm:spPr/>
      <dgm:t>
        <a:bodyPr/>
        <a:lstStyle/>
        <a:p>
          <a:endParaRPr lang="en-GB" sz="1600"/>
        </a:p>
      </dgm:t>
    </dgm:pt>
    <dgm:pt modelId="{45CAD517-44F6-0A45-8BFA-5E24E63BD530}" type="sibTrans" cxnId="{E9C8E5A3-AC21-DE44-AF7A-E289499F0555}">
      <dgm:prSet/>
      <dgm:spPr/>
      <dgm:t>
        <a:bodyPr/>
        <a:lstStyle/>
        <a:p>
          <a:endParaRPr lang="en-GB" sz="1600"/>
        </a:p>
      </dgm:t>
    </dgm:pt>
    <dgm:pt modelId="{246874CE-510A-104A-85A5-C60123064A42}" type="pres">
      <dgm:prSet presAssocID="{D9C4AAE2-452A-45BE-8913-80F254D6A6FB}" presName="linear" presStyleCnt="0">
        <dgm:presLayoutVars>
          <dgm:dir/>
          <dgm:animLvl val="lvl"/>
          <dgm:resizeHandles val="exact"/>
        </dgm:presLayoutVars>
      </dgm:prSet>
      <dgm:spPr/>
    </dgm:pt>
    <dgm:pt modelId="{8AE441BF-5105-EF41-A823-ACE5FC708004}" type="pres">
      <dgm:prSet presAssocID="{654D1A25-E797-43EF-B20E-4F08F693E9B7}" presName="parentLin" presStyleCnt="0"/>
      <dgm:spPr/>
    </dgm:pt>
    <dgm:pt modelId="{AE5E4AF2-0B54-264B-8953-63AF9F826DEA}" type="pres">
      <dgm:prSet presAssocID="{654D1A25-E797-43EF-B20E-4F08F693E9B7}" presName="parentLeftMargin" presStyleLbl="node1" presStyleIdx="0" presStyleCnt="1"/>
      <dgm:spPr/>
    </dgm:pt>
    <dgm:pt modelId="{DE523806-87FD-7242-8741-38C90F03AF57}" type="pres">
      <dgm:prSet presAssocID="{654D1A25-E797-43EF-B20E-4F08F693E9B7}" presName="parentText" presStyleLbl="node1" presStyleIdx="0" presStyleCnt="1">
        <dgm:presLayoutVars>
          <dgm:chMax val="0"/>
          <dgm:bulletEnabled val="1"/>
        </dgm:presLayoutVars>
      </dgm:prSet>
      <dgm:spPr/>
    </dgm:pt>
    <dgm:pt modelId="{B06C9ECF-1A24-6E42-8E47-79FDFDB99E5A}" type="pres">
      <dgm:prSet presAssocID="{654D1A25-E797-43EF-B20E-4F08F693E9B7}" presName="negativeSpace" presStyleCnt="0"/>
      <dgm:spPr/>
    </dgm:pt>
    <dgm:pt modelId="{1E9C4033-C717-6746-9411-98DC388F2691}" type="pres">
      <dgm:prSet presAssocID="{654D1A25-E797-43EF-B20E-4F08F693E9B7}" presName="childText" presStyleLbl="conFgAcc1" presStyleIdx="0" presStyleCnt="1">
        <dgm:presLayoutVars>
          <dgm:bulletEnabled val="1"/>
        </dgm:presLayoutVars>
      </dgm:prSet>
      <dgm:spPr/>
    </dgm:pt>
  </dgm:ptLst>
  <dgm:cxnLst>
    <dgm:cxn modelId="{8E969A25-40FE-DF4E-B599-9D87A64135B2}" type="presOf" srcId="{380C665D-2D73-456A-87C6-D5363F372FD6}" destId="{1E9C4033-C717-6746-9411-98DC388F2691}" srcOrd="0" destOrd="0" presId="urn:microsoft.com/office/officeart/2005/8/layout/list1"/>
    <dgm:cxn modelId="{BDC49B56-7018-3F43-9E25-D632B3217D56}" srcId="{654D1A25-E797-43EF-B20E-4F08F693E9B7}" destId="{356F95A4-8A66-A745-A67D-32F28FF6D19E}" srcOrd="2" destOrd="0" parTransId="{C0BB2933-69B8-CA4E-8E4E-1AA079139609}" sibTransId="{D3CF441F-5F5F-9241-9C58-B4B94177B5E2}"/>
    <dgm:cxn modelId="{7594CD6C-3B6E-B943-B905-73E926766A35}" type="presOf" srcId="{654D1A25-E797-43EF-B20E-4F08F693E9B7}" destId="{AE5E4AF2-0B54-264B-8953-63AF9F826DEA}" srcOrd="0" destOrd="0" presId="urn:microsoft.com/office/officeart/2005/8/layout/list1"/>
    <dgm:cxn modelId="{69887480-0230-ED4C-A5D2-DD608BD082DD}" type="presOf" srcId="{356F95A4-8A66-A745-A67D-32F28FF6D19E}" destId="{1E9C4033-C717-6746-9411-98DC388F2691}" srcOrd="0" destOrd="2" presId="urn:microsoft.com/office/officeart/2005/8/layout/list1"/>
    <dgm:cxn modelId="{D0BAE180-F9A6-D14F-A1DF-89C10D02ABC1}" srcId="{654D1A25-E797-43EF-B20E-4F08F693E9B7}" destId="{D6062972-7E48-644D-81B5-9D95FE88EE34}" srcOrd="1" destOrd="0" parTransId="{21183893-5D12-C848-9AD0-AE59B965608E}" sibTransId="{9A91C317-484E-514E-9740-56DA61411D71}"/>
    <dgm:cxn modelId="{E9C8E5A3-AC21-DE44-AF7A-E289499F0555}" srcId="{356F95A4-8A66-A745-A67D-32F28FF6D19E}" destId="{6EFB31BB-E3AF-CC40-A839-DC81D4931CC9}" srcOrd="0" destOrd="0" parTransId="{358B5DE6-151F-7E49-91F9-C92D6CDBB593}" sibTransId="{45CAD517-44F6-0A45-8BFA-5E24E63BD530}"/>
    <dgm:cxn modelId="{66DE08AA-1E0D-194B-BE91-F4A1DB3C47FA}" type="presOf" srcId="{654D1A25-E797-43EF-B20E-4F08F693E9B7}" destId="{DE523806-87FD-7242-8741-38C90F03AF57}" srcOrd="1" destOrd="0" presId="urn:microsoft.com/office/officeart/2005/8/layout/list1"/>
    <dgm:cxn modelId="{703F08B6-775E-4F85-8671-DD8B20A64E36}" srcId="{654D1A25-E797-43EF-B20E-4F08F693E9B7}" destId="{380C665D-2D73-456A-87C6-D5363F372FD6}" srcOrd="0" destOrd="0" parTransId="{B05A6D6A-9F7E-4238-9CA5-02ED59F003F6}" sibTransId="{956F9D2A-CF51-430C-9750-DBB058115012}"/>
    <dgm:cxn modelId="{766F67C9-B9BF-AC45-ADDC-15B067943B5D}" type="presOf" srcId="{D6062972-7E48-644D-81B5-9D95FE88EE34}" destId="{1E9C4033-C717-6746-9411-98DC388F2691}" srcOrd="0" destOrd="1" presId="urn:microsoft.com/office/officeart/2005/8/layout/list1"/>
    <dgm:cxn modelId="{5583BCCD-D5C2-334F-A62F-49AEACA6A493}" type="presOf" srcId="{6EFB31BB-E3AF-CC40-A839-DC81D4931CC9}" destId="{1E9C4033-C717-6746-9411-98DC388F2691}" srcOrd="0" destOrd="3" presId="urn:microsoft.com/office/officeart/2005/8/layout/list1"/>
    <dgm:cxn modelId="{A7120CD1-F994-3A4B-A0EF-18B416B75234}" type="presOf" srcId="{D9C4AAE2-452A-45BE-8913-80F254D6A6FB}" destId="{246874CE-510A-104A-85A5-C60123064A42}" srcOrd="0" destOrd="0" presId="urn:microsoft.com/office/officeart/2005/8/layout/list1"/>
    <dgm:cxn modelId="{30951DE4-11DA-4165-B5D4-44785C19C18E}" srcId="{D9C4AAE2-452A-45BE-8913-80F254D6A6FB}" destId="{654D1A25-E797-43EF-B20E-4F08F693E9B7}" srcOrd="0" destOrd="0" parTransId="{56E2C520-7312-42AA-9C4F-78A640F164EE}" sibTransId="{2901B2CF-4C88-4DB7-A55C-1221062D2C40}"/>
    <dgm:cxn modelId="{FE3438EE-0FB8-C341-816B-29A6AFFD7A66}" type="presParOf" srcId="{246874CE-510A-104A-85A5-C60123064A42}" destId="{8AE441BF-5105-EF41-A823-ACE5FC708004}" srcOrd="0" destOrd="0" presId="urn:microsoft.com/office/officeart/2005/8/layout/list1"/>
    <dgm:cxn modelId="{70055F1A-1262-C044-935F-B262F6038884}" type="presParOf" srcId="{8AE441BF-5105-EF41-A823-ACE5FC708004}" destId="{AE5E4AF2-0B54-264B-8953-63AF9F826DEA}" srcOrd="0" destOrd="0" presId="urn:microsoft.com/office/officeart/2005/8/layout/list1"/>
    <dgm:cxn modelId="{7253EDD2-781C-8E4B-AF0B-8935594A4E8C}" type="presParOf" srcId="{8AE441BF-5105-EF41-A823-ACE5FC708004}" destId="{DE523806-87FD-7242-8741-38C90F03AF57}" srcOrd="1" destOrd="0" presId="urn:microsoft.com/office/officeart/2005/8/layout/list1"/>
    <dgm:cxn modelId="{DACD2578-B9C6-1F4A-8572-6C093213548D}" type="presParOf" srcId="{246874CE-510A-104A-85A5-C60123064A42}" destId="{B06C9ECF-1A24-6E42-8E47-79FDFDB99E5A}" srcOrd="1" destOrd="0" presId="urn:microsoft.com/office/officeart/2005/8/layout/list1"/>
    <dgm:cxn modelId="{2D4C5769-BE5D-604A-A541-00449C2B5644}" type="presParOf" srcId="{246874CE-510A-104A-85A5-C60123064A42}" destId="{1E9C4033-C717-6746-9411-98DC388F2691}"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9C4AAE2-452A-45BE-8913-80F254D6A6F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54D1A25-E797-43EF-B20E-4F08F693E9B7}">
      <dgm:prSet custT="1"/>
      <dgm:spPr/>
      <dgm:t>
        <a:bodyPr/>
        <a:lstStyle/>
        <a:p>
          <a:pPr>
            <a:lnSpc>
              <a:spcPct val="100000"/>
            </a:lnSpc>
          </a:pPr>
          <a:r>
            <a:rPr lang="it-IT" sz="3600" dirty="0"/>
            <a:t>Accesso con </a:t>
          </a:r>
          <a:r>
            <a:rPr lang="it-IT" sz="3600" dirty="0" err="1"/>
            <a:t>phpmyadmin</a:t>
          </a:r>
          <a:endParaRPr lang="en-US" sz="3600" dirty="0"/>
        </a:p>
      </dgm:t>
    </dgm:pt>
    <dgm:pt modelId="{56E2C520-7312-42AA-9C4F-78A640F164EE}" type="parTrans" cxnId="{30951DE4-11DA-4165-B5D4-44785C19C18E}">
      <dgm:prSet/>
      <dgm:spPr/>
      <dgm:t>
        <a:bodyPr/>
        <a:lstStyle/>
        <a:p>
          <a:endParaRPr lang="en-US" sz="1600"/>
        </a:p>
      </dgm:t>
    </dgm:pt>
    <dgm:pt modelId="{2901B2CF-4C88-4DB7-A55C-1221062D2C40}" type="sibTrans" cxnId="{30951DE4-11DA-4165-B5D4-44785C19C18E}">
      <dgm:prSet/>
      <dgm:spPr/>
      <dgm:t>
        <a:bodyPr/>
        <a:lstStyle/>
        <a:p>
          <a:endParaRPr lang="en-US" sz="1600"/>
        </a:p>
      </dgm:t>
    </dgm:pt>
    <dgm:pt modelId="{380C665D-2D73-456A-87C6-D5363F372FD6}">
      <dgm:prSet custT="1"/>
      <dgm:spPr/>
      <dgm:t>
        <a:bodyPr/>
        <a:lstStyle/>
        <a:p>
          <a:pPr>
            <a:lnSpc>
              <a:spcPct val="100000"/>
            </a:lnSpc>
          </a:pPr>
          <a:r>
            <a:rPr lang="it-IT" sz="3600" dirty="0"/>
            <a:t>Accedo con Remote Desktop alla macchina virtuale</a:t>
          </a:r>
          <a:endParaRPr lang="en-US" sz="3600" dirty="0"/>
        </a:p>
      </dgm:t>
    </dgm:pt>
    <dgm:pt modelId="{B05A6D6A-9F7E-4238-9CA5-02ED59F003F6}" type="parTrans" cxnId="{703F08B6-775E-4F85-8671-DD8B20A64E36}">
      <dgm:prSet/>
      <dgm:spPr/>
      <dgm:t>
        <a:bodyPr/>
        <a:lstStyle/>
        <a:p>
          <a:endParaRPr lang="en-US" sz="1600"/>
        </a:p>
      </dgm:t>
    </dgm:pt>
    <dgm:pt modelId="{956F9D2A-CF51-430C-9750-DBB058115012}" type="sibTrans" cxnId="{703F08B6-775E-4F85-8671-DD8B20A64E36}">
      <dgm:prSet/>
      <dgm:spPr/>
      <dgm:t>
        <a:bodyPr/>
        <a:lstStyle/>
        <a:p>
          <a:endParaRPr lang="en-US" sz="1600"/>
        </a:p>
      </dgm:t>
    </dgm:pt>
    <dgm:pt modelId="{D6062972-7E48-644D-81B5-9D95FE88EE34}">
      <dgm:prSet custT="1"/>
      <dgm:spPr/>
      <dgm:t>
        <a:bodyPr/>
        <a:lstStyle/>
        <a:p>
          <a:pPr>
            <a:lnSpc>
              <a:spcPct val="100000"/>
            </a:lnSpc>
          </a:pPr>
          <a:r>
            <a:rPr lang="it-IT" sz="3600" dirty="0"/>
            <a:t>Avvio </a:t>
          </a:r>
          <a:r>
            <a:rPr lang="it-IT" sz="3600" dirty="0" err="1"/>
            <a:t>phpmyadmin</a:t>
          </a:r>
          <a:endParaRPr lang="it-IT" sz="3600" dirty="0"/>
        </a:p>
      </dgm:t>
    </dgm:pt>
    <dgm:pt modelId="{21183893-5D12-C848-9AD0-AE59B965608E}" type="parTrans" cxnId="{D0BAE180-F9A6-D14F-A1DF-89C10D02ABC1}">
      <dgm:prSet/>
      <dgm:spPr/>
      <dgm:t>
        <a:bodyPr/>
        <a:lstStyle/>
        <a:p>
          <a:endParaRPr lang="en-US" sz="1600"/>
        </a:p>
      </dgm:t>
    </dgm:pt>
    <dgm:pt modelId="{9A91C317-484E-514E-9740-56DA61411D71}" type="sibTrans" cxnId="{D0BAE180-F9A6-D14F-A1DF-89C10D02ABC1}">
      <dgm:prSet/>
      <dgm:spPr/>
      <dgm:t>
        <a:bodyPr/>
        <a:lstStyle/>
        <a:p>
          <a:endParaRPr lang="en-US" sz="1600"/>
        </a:p>
      </dgm:t>
    </dgm:pt>
    <dgm:pt modelId="{2F63761C-8C2C-AD4C-BDE2-A10F718613ED}">
      <dgm:prSet custT="1"/>
      <dgm:spPr/>
      <dgm:t>
        <a:bodyPr/>
        <a:lstStyle/>
        <a:p>
          <a:pPr rtl="0">
            <a:lnSpc>
              <a:spcPct val="100000"/>
            </a:lnSpc>
          </a:pPr>
          <a:r>
            <a:rPr lang="it-IT" sz="3600" dirty="0"/>
            <a:t>Accedo</a:t>
          </a:r>
        </a:p>
      </dgm:t>
    </dgm:pt>
    <dgm:pt modelId="{1DE2A06E-8306-034C-9477-C7F878568D7B}" type="parTrans" cxnId="{3D658188-5C0A-0B42-86FF-E4E4E78D3E5D}">
      <dgm:prSet/>
      <dgm:spPr/>
    </dgm:pt>
    <dgm:pt modelId="{4A6FA86D-F93C-5047-939D-22CD7781A1D3}" type="sibTrans" cxnId="{3D658188-5C0A-0B42-86FF-E4E4E78D3E5D}">
      <dgm:prSet/>
      <dgm:spPr/>
    </dgm:pt>
    <dgm:pt modelId="{246874CE-510A-104A-85A5-C60123064A42}" type="pres">
      <dgm:prSet presAssocID="{D9C4AAE2-452A-45BE-8913-80F254D6A6FB}" presName="linear" presStyleCnt="0">
        <dgm:presLayoutVars>
          <dgm:dir/>
          <dgm:animLvl val="lvl"/>
          <dgm:resizeHandles val="exact"/>
        </dgm:presLayoutVars>
      </dgm:prSet>
      <dgm:spPr/>
    </dgm:pt>
    <dgm:pt modelId="{8AE441BF-5105-EF41-A823-ACE5FC708004}" type="pres">
      <dgm:prSet presAssocID="{654D1A25-E797-43EF-B20E-4F08F693E9B7}" presName="parentLin" presStyleCnt="0"/>
      <dgm:spPr/>
    </dgm:pt>
    <dgm:pt modelId="{AE5E4AF2-0B54-264B-8953-63AF9F826DEA}" type="pres">
      <dgm:prSet presAssocID="{654D1A25-E797-43EF-B20E-4F08F693E9B7}" presName="parentLeftMargin" presStyleLbl="node1" presStyleIdx="0" presStyleCnt="1"/>
      <dgm:spPr/>
    </dgm:pt>
    <dgm:pt modelId="{DE523806-87FD-7242-8741-38C90F03AF57}" type="pres">
      <dgm:prSet presAssocID="{654D1A25-E797-43EF-B20E-4F08F693E9B7}" presName="parentText" presStyleLbl="node1" presStyleIdx="0" presStyleCnt="1">
        <dgm:presLayoutVars>
          <dgm:chMax val="0"/>
          <dgm:bulletEnabled val="1"/>
        </dgm:presLayoutVars>
      </dgm:prSet>
      <dgm:spPr/>
    </dgm:pt>
    <dgm:pt modelId="{B06C9ECF-1A24-6E42-8E47-79FDFDB99E5A}" type="pres">
      <dgm:prSet presAssocID="{654D1A25-E797-43EF-B20E-4F08F693E9B7}" presName="negativeSpace" presStyleCnt="0"/>
      <dgm:spPr/>
    </dgm:pt>
    <dgm:pt modelId="{1E9C4033-C717-6746-9411-98DC388F2691}" type="pres">
      <dgm:prSet presAssocID="{654D1A25-E797-43EF-B20E-4F08F693E9B7}" presName="childText" presStyleLbl="conFgAcc1" presStyleIdx="0" presStyleCnt="1">
        <dgm:presLayoutVars>
          <dgm:bulletEnabled val="1"/>
        </dgm:presLayoutVars>
      </dgm:prSet>
      <dgm:spPr/>
    </dgm:pt>
  </dgm:ptLst>
  <dgm:cxnLst>
    <dgm:cxn modelId="{8E969A25-40FE-DF4E-B599-9D87A64135B2}" type="presOf" srcId="{380C665D-2D73-456A-87C6-D5363F372FD6}" destId="{1E9C4033-C717-6746-9411-98DC388F2691}" srcOrd="0" destOrd="0" presId="urn:microsoft.com/office/officeart/2005/8/layout/list1"/>
    <dgm:cxn modelId="{7594CD6C-3B6E-B943-B905-73E926766A35}" type="presOf" srcId="{654D1A25-E797-43EF-B20E-4F08F693E9B7}" destId="{AE5E4AF2-0B54-264B-8953-63AF9F826DEA}" srcOrd="0" destOrd="0" presId="urn:microsoft.com/office/officeart/2005/8/layout/list1"/>
    <dgm:cxn modelId="{D0BAE180-F9A6-D14F-A1DF-89C10D02ABC1}" srcId="{654D1A25-E797-43EF-B20E-4F08F693E9B7}" destId="{D6062972-7E48-644D-81B5-9D95FE88EE34}" srcOrd="1" destOrd="0" parTransId="{21183893-5D12-C848-9AD0-AE59B965608E}" sibTransId="{9A91C317-484E-514E-9740-56DA61411D71}"/>
    <dgm:cxn modelId="{3D658188-5C0A-0B42-86FF-E4E4E78D3E5D}" srcId="{654D1A25-E797-43EF-B20E-4F08F693E9B7}" destId="{2F63761C-8C2C-AD4C-BDE2-A10F718613ED}" srcOrd="2" destOrd="0" parTransId="{1DE2A06E-8306-034C-9477-C7F878568D7B}" sibTransId="{4A6FA86D-F93C-5047-939D-22CD7781A1D3}"/>
    <dgm:cxn modelId="{66DE08AA-1E0D-194B-BE91-F4A1DB3C47FA}" type="presOf" srcId="{654D1A25-E797-43EF-B20E-4F08F693E9B7}" destId="{DE523806-87FD-7242-8741-38C90F03AF57}" srcOrd="1" destOrd="0" presId="urn:microsoft.com/office/officeart/2005/8/layout/list1"/>
    <dgm:cxn modelId="{703F08B6-775E-4F85-8671-DD8B20A64E36}" srcId="{654D1A25-E797-43EF-B20E-4F08F693E9B7}" destId="{380C665D-2D73-456A-87C6-D5363F372FD6}" srcOrd="0" destOrd="0" parTransId="{B05A6D6A-9F7E-4238-9CA5-02ED59F003F6}" sibTransId="{956F9D2A-CF51-430C-9750-DBB058115012}"/>
    <dgm:cxn modelId="{766F67C9-B9BF-AC45-ADDC-15B067943B5D}" type="presOf" srcId="{D6062972-7E48-644D-81B5-9D95FE88EE34}" destId="{1E9C4033-C717-6746-9411-98DC388F2691}" srcOrd="0" destOrd="1" presId="urn:microsoft.com/office/officeart/2005/8/layout/list1"/>
    <dgm:cxn modelId="{A7120CD1-F994-3A4B-A0EF-18B416B75234}" type="presOf" srcId="{D9C4AAE2-452A-45BE-8913-80F254D6A6FB}" destId="{246874CE-510A-104A-85A5-C60123064A42}" srcOrd="0" destOrd="0" presId="urn:microsoft.com/office/officeart/2005/8/layout/list1"/>
    <dgm:cxn modelId="{905F0ED1-6D25-9647-ACFC-D7032E56AF11}" type="presOf" srcId="{2F63761C-8C2C-AD4C-BDE2-A10F718613ED}" destId="{1E9C4033-C717-6746-9411-98DC388F2691}" srcOrd="0" destOrd="2" presId="urn:microsoft.com/office/officeart/2005/8/layout/list1"/>
    <dgm:cxn modelId="{30951DE4-11DA-4165-B5D4-44785C19C18E}" srcId="{D9C4AAE2-452A-45BE-8913-80F254D6A6FB}" destId="{654D1A25-E797-43EF-B20E-4F08F693E9B7}" srcOrd="0" destOrd="0" parTransId="{56E2C520-7312-42AA-9C4F-78A640F164EE}" sibTransId="{2901B2CF-4C88-4DB7-A55C-1221062D2C40}"/>
    <dgm:cxn modelId="{FE3438EE-0FB8-C341-816B-29A6AFFD7A66}" type="presParOf" srcId="{246874CE-510A-104A-85A5-C60123064A42}" destId="{8AE441BF-5105-EF41-A823-ACE5FC708004}" srcOrd="0" destOrd="0" presId="urn:microsoft.com/office/officeart/2005/8/layout/list1"/>
    <dgm:cxn modelId="{70055F1A-1262-C044-935F-B262F6038884}" type="presParOf" srcId="{8AE441BF-5105-EF41-A823-ACE5FC708004}" destId="{AE5E4AF2-0B54-264B-8953-63AF9F826DEA}" srcOrd="0" destOrd="0" presId="urn:microsoft.com/office/officeart/2005/8/layout/list1"/>
    <dgm:cxn modelId="{7253EDD2-781C-8E4B-AF0B-8935594A4E8C}" type="presParOf" srcId="{8AE441BF-5105-EF41-A823-ACE5FC708004}" destId="{DE523806-87FD-7242-8741-38C90F03AF57}" srcOrd="1" destOrd="0" presId="urn:microsoft.com/office/officeart/2005/8/layout/list1"/>
    <dgm:cxn modelId="{DACD2578-B9C6-1F4A-8572-6C093213548D}" type="presParOf" srcId="{246874CE-510A-104A-85A5-C60123064A42}" destId="{B06C9ECF-1A24-6E42-8E47-79FDFDB99E5A}" srcOrd="1" destOrd="0" presId="urn:microsoft.com/office/officeart/2005/8/layout/list1"/>
    <dgm:cxn modelId="{2D4C5769-BE5D-604A-A541-00449C2B5644}" type="presParOf" srcId="{246874CE-510A-104A-85A5-C60123064A42}" destId="{1E9C4033-C717-6746-9411-98DC388F2691}"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9C4AAE2-452A-45BE-8913-80F254D6A6F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54D1A25-E797-43EF-B20E-4F08F693E9B7}">
      <dgm:prSet custT="1"/>
      <dgm:spPr/>
      <dgm:t>
        <a:bodyPr/>
        <a:lstStyle/>
        <a:p>
          <a:pPr>
            <a:lnSpc>
              <a:spcPct val="100000"/>
            </a:lnSpc>
          </a:pPr>
          <a:r>
            <a:rPr lang="it-IT" sz="3600" dirty="0"/>
            <a:t>Accesso con </a:t>
          </a:r>
          <a:r>
            <a:rPr lang="it-IT" sz="3600" dirty="0" err="1"/>
            <a:t>MySql</a:t>
          </a:r>
          <a:r>
            <a:rPr lang="it-IT" sz="3600" dirty="0"/>
            <a:t> Workbench</a:t>
          </a:r>
          <a:endParaRPr lang="en-US" sz="3600" dirty="0"/>
        </a:p>
      </dgm:t>
    </dgm:pt>
    <dgm:pt modelId="{56E2C520-7312-42AA-9C4F-78A640F164EE}" type="parTrans" cxnId="{30951DE4-11DA-4165-B5D4-44785C19C18E}">
      <dgm:prSet/>
      <dgm:spPr/>
      <dgm:t>
        <a:bodyPr/>
        <a:lstStyle/>
        <a:p>
          <a:endParaRPr lang="en-US" sz="1600"/>
        </a:p>
      </dgm:t>
    </dgm:pt>
    <dgm:pt modelId="{2901B2CF-4C88-4DB7-A55C-1221062D2C40}" type="sibTrans" cxnId="{30951DE4-11DA-4165-B5D4-44785C19C18E}">
      <dgm:prSet/>
      <dgm:spPr/>
      <dgm:t>
        <a:bodyPr/>
        <a:lstStyle/>
        <a:p>
          <a:endParaRPr lang="en-US" sz="1600"/>
        </a:p>
      </dgm:t>
    </dgm:pt>
    <dgm:pt modelId="{380C665D-2D73-456A-87C6-D5363F372FD6}">
      <dgm:prSet custT="1"/>
      <dgm:spPr/>
      <dgm:t>
        <a:bodyPr/>
        <a:lstStyle/>
        <a:p>
          <a:pPr>
            <a:lnSpc>
              <a:spcPct val="100000"/>
            </a:lnSpc>
          </a:pPr>
          <a:r>
            <a:rPr lang="it-IT" sz="3600" dirty="0"/>
            <a:t>Accedo con Remote Desktop alla macchina virtuale</a:t>
          </a:r>
          <a:endParaRPr lang="en-US" sz="3600" dirty="0"/>
        </a:p>
      </dgm:t>
    </dgm:pt>
    <dgm:pt modelId="{B05A6D6A-9F7E-4238-9CA5-02ED59F003F6}" type="parTrans" cxnId="{703F08B6-775E-4F85-8671-DD8B20A64E36}">
      <dgm:prSet/>
      <dgm:spPr/>
      <dgm:t>
        <a:bodyPr/>
        <a:lstStyle/>
        <a:p>
          <a:endParaRPr lang="en-US" sz="1600"/>
        </a:p>
      </dgm:t>
    </dgm:pt>
    <dgm:pt modelId="{956F9D2A-CF51-430C-9750-DBB058115012}" type="sibTrans" cxnId="{703F08B6-775E-4F85-8671-DD8B20A64E36}">
      <dgm:prSet/>
      <dgm:spPr/>
      <dgm:t>
        <a:bodyPr/>
        <a:lstStyle/>
        <a:p>
          <a:endParaRPr lang="en-US" sz="1600"/>
        </a:p>
      </dgm:t>
    </dgm:pt>
    <dgm:pt modelId="{D6062972-7E48-644D-81B5-9D95FE88EE34}">
      <dgm:prSet custT="1"/>
      <dgm:spPr/>
      <dgm:t>
        <a:bodyPr/>
        <a:lstStyle/>
        <a:p>
          <a:pPr>
            <a:lnSpc>
              <a:spcPct val="100000"/>
            </a:lnSpc>
          </a:pPr>
          <a:r>
            <a:rPr lang="it-IT" sz="3600" dirty="0"/>
            <a:t>Avvio </a:t>
          </a:r>
          <a:r>
            <a:rPr lang="it-IT" sz="3600" dirty="0" err="1"/>
            <a:t>MySql</a:t>
          </a:r>
          <a:r>
            <a:rPr lang="it-IT" sz="3600" dirty="0"/>
            <a:t> Workbench</a:t>
          </a:r>
        </a:p>
      </dgm:t>
    </dgm:pt>
    <dgm:pt modelId="{21183893-5D12-C848-9AD0-AE59B965608E}" type="parTrans" cxnId="{D0BAE180-F9A6-D14F-A1DF-89C10D02ABC1}">
      <dgm:prSet/>
      <dgm:spPr/>
      <dgm:t>
        <a:bodyPr/>
        <a:lstStyle/>
        <a:p>
          <a:endParaRPr lang="en-US" sz="1600"/>
        </a:p>
      </dgm:t>
    </dgm:pt>
    <dgm:pt modelId="{9A91C317-484E-514E-9740-56DA61411D71}" type="sibTrans" cxnId="{D0BAE180-F9A6-D14F-A1DF-89C10D02ABC1}">
      <dgm:prSet/>
      <dgm:spPr/>
      <dgm:t>
        <a:bodyPr/>
        <a:lstStyle/>
        <a:p>
          <a:endParaRPr lang="en-US" sz="1600"/>
        </a:p>
      </dgm:t>
    </dgm:pt>
    <dgm:pt modelId="{9805BE51-9CE8-7442-9E2D-06A3A4805272}">
      <dgm:prSet custT="1"/>
      <dgm:spPr/>
      <dgm:t>
        <a:bodyPr/>
        <a:lstStyle/>
        <a:p>
          <a:pPr rtl="0">
            <a:lnSpc>
              <a:spcPct val="100000"/>
            </a:lnSpc>
          </a:pPr>
          <a:r>
            <a:rPr lang="it-IT" sz="3600" dirty="0"/>
            <a:t>Creo il collegamento</a:t>
          </a:r>
        </a:p>
      </dgm:t>
    </dgm:pt>
    <dgm:pt modelId="{DD21F135-A3AF-7B4A-AF75-205C7DE7828D}" type="parTrans" cxnId="{3D695873-2D4F-154A-8789-B2BB9C1CA7DC}">
      <dgm:prSet/>
      <dgm:spPr/>
    </dgm:pt>
    <dgm:pt modelId="{559D4398-F491-9D49-BE20-C925A0681523}" type="sibTrans" cxnId="{3D695873-2D4F-154A-8789-B2BB9C1CA7DC}">
      <dgm:prSet/>
      <dgm:spPr/>
    </dgm:pt>
    <dgm:pt modelId="{246874CE-510A-104A-85A5-C60123064A42}" type="pres">
      <dgm:prSet presAssocID="{D9C4AAE2-452A-45BE-8913-80F254D6A6FB}" presName="linear" presStyleCnt="0">
        <dgm:presLayoutVars>
          <dgm:dir/>
          <dgm:animLvl val="lvl"/>
          <dgm:resizeHandles val="exact"/>
        </dgm:presLayoutVars>
      </dgm:prSet>
      <dgm:spPr/>
    </dgm:pt>
    <dgm:pt modelId="{8AE441BF-5105-EF41-A823-ACE5FC708004}" type="pres">
      <dgm:prSet presAssocID="{654D1A25-E797-43EF-B20E-4F08F693E9B7}" presName="parentLin" presStyleCnt="0"/>
      <dgm:spPr/>
    </dgm:pt>
    <dgm:pt modelId="{AE5E4AF2-0B54-264B-8953-63AF9F826DEA}" type="pres">
      <dgm:prSet presAssocID="{654D1A25-E797-43EF-B20E-4F08F693E9B7}" presName="parentLeftMargin" presStyleLbl="node1" presStyleIdx="0" presStyleCnt="1"/>
      <dgm:spPr/>
    </dgm:pt>
    <dgm:pt modelId="{DE523806-87FD-7242-8741-38C90F03AF57}" type="pres">
      <dgm:prSet presAssocID="{654D1A25-E797-43EF-B20E-4F08F693E9B7}" presName="parentText" presStyleLbl="node1" presStyleIdx="0" presStyleCnt="1">
        <dgm:presLayoutVars>
          <dgm:chMax val="0"/>
          <dgm:bulletEnabled val="1"/>
        </dgm:presLayoutVars>
      </dgm:prSet>
      <dgm:spPr/>
    </dgm:pt>
    <dgm:pt modelId="{B06C9ECF-1A24-6E42-8E47-79FDFDB99E5A}" type="pres">
      <dgm:prSet presAssocID="{654D1A25-E797-43EF-B20E-4F08F693E9B7}" presName="negativeSpace" presStyleCnt="0"/>
      <dgm:spPr/>
    </dgm:pt>
    <dgm:pt modelId="{1E9C4033-C717-6746-9411-98DC388F2691}" type="pres">
      <dgm:prSet presAssocID="{654D1A25-E797-43EF-B20E-4F08F693E9B7}" presName="childText" presStyleLbl="conFgAcc1" presStyleIdx="0" presStyleCnt="1">
        <dgm:presLayoutVars>
          <dgm:bulletEnabled val="1"/>
        </dgm:presLayoutVars>
      </dgm:prSet>
      <dgm:spPr/>
    </dgm:pt>
  </dgm:ptLst>
  <dgm:cxnLst>
    <dgm:cxn modelId="{8E969A25-40FE-DF4E-B599-9D87A64135B2}" type="presOf" srcId="{380C665D-2D73-456A-87C6-D5363F372FD6}" destId="{1E9C4033-C717-6746-9411-98DC388F2691}" srcOrd="0" destOrd="0" presId="urn:microsoft.com/office/officeart/2005/8/layout/list1"/>
    <dgm:cxn modelId="{7594CD6C-3B6E-B943-B905-73E926766A35}" type="presOf" srcId="{654D1A25-E797-43EF-B20E-4F08F693E9B7}" destId="{AE5E4AF2-0B54-264B-8953-63AF9F826DEA}" srcOrd="0" destOrd="0" presId="urn:microsoft.com/office/officeart/2005/8/layout/list1"/>
    <dgm:cxn modelId="{3D695873-2D4F-154A-8789-B2BB9C1CA7DC}" srcId="{654D1A25-E797-43EF-B20E-4F08F693E9B7}" destId="{9805BE51-9CE8-7442-9E2D-06A3A4805272}" srcOrd="2" destOrd="0" parTransId="{DD21F135-A3AF-7B4A-AF75-205C7DE7828D}" sibTransId="{559D4398-F491-9D49-BE20-C925A0681523}"/>
    <dgm:cxn modelId="{D0BAE180-F9A6-D14F-A1DF-89C10D02ABC1}" srcId="{654D1A25-E797-43EF-B20E-4F08F693E9B7}" destId="{D6062972-7E48-644D-81B5-9D95FE88EE34}" srcOrd="1" destOrd="0" parTransId="{21183893-5D12-C848-9AD0-AE59B965608E}" sibTransId="{9A91C317-484E-514E-9740-56DA61411D71}"/>
    <dgm:cxn modelId="{66DE08AA-1E0D-194B-BE91-F4A1DB3C47FA}" type="presOf" srcId="{654D1A25-E797-43EF-B20E-4F08F693E9B7}" destId="{DE523806-87FD-7242-8741-38C90F03AF57}" srcOrd="1" destOrd="0" presId="urn:microsoft.com/office/officeart/2005/8/layout/list1"/>
    <dgm:cxn modelId="{703F08B6-775E-4F85-8671-DD8B20A64E36}" srcId="{654D1A25-E797-43EF-B20E-4F08F693E9B7}" destId="{380C665D-2D73-456A-87C6-D5363F372FD6}" srcOrd="0" destOrd="0" parTransId="{B05A6D6A-9F7E-4238-9CA5-02ED59F003F6}" sibTransId="{956F9D2A-CF51-430C-9750-DBB058115012}"/>
    <dgm:cxn modelId="{766F67C9-B9BF-AC45-ADDC-15B067943B5D}" type="presOf" srcId="{D6062972-7E48-644D-81B5-9D95FE88EE34}" destId="{1E9C4033-C717-6746-9411-98DC388F2691}" srcOrd="0" destOrd="1" presId="urn:microsoft.com/office/officeart/2005/8/layout/list1"/>
    <dgm:cxn modelId="{A7120CD1-F994-3A4B-A0EF-18B416B75234}" type="presOf" srcId="{D9C4AAE2-452A-45BE-8913-80F254D6A6FB}" destId="{246874CE-510A-104A-85A5-C60123064A42}" srcOrd="0" destOrd="0" presId="urn:microsoft.com/office/officeart/2005/8/layout/list1"/>
    <dgm:cxn modelId="{1A8BEDDD-B660-9943-8506-B9A68F18968A}" type="presOf" srcId="{9805BE51-9CE8-7442-9E2D-06A3A4805272}" destId="{1E9C4033-C717-6746-9411-98DC388F2691}" srcOrd="0" destOrd="2" presId="urn:microsoft.com/office/officeart/2005/8/layout/list1"/>
    <dgm:cxn modelId="{30951DE4-11DA-4165-B5D4-44785C19C18E}" srcId="{D9C4AAE2-452A-45BE-8913-80F254D6A6FB}" destId="{654D1A25-E797-43EF-B20E-4F08F693E9B7}" srcOrd="0" destOrd="0" parTransId="{56E2C520-7312-42AA-9C4F-78A640F164EE}" sibTransId="{2901B2CF-4C88-4DB7-A55C-1221062D2C40}"/>
    <dgm:cxn modelId="{FE3438EE-0FB8-C341-816B-29A6AFFD7A66}" type="presParOf" srcId="{246874CE-510A-104A-85A5-C60123064A42}" destId="{8AE441BF-5105-EF41-A823-ACE5FC708004}" srcOrd="0" destOrd="0" presId="urn:microsoft.com/office/officeart/2005/8/layout/list1"/>
    <dgm:cxn modelId="{70055F1A-1262-C044-935F-B262F6038884}" type="presParOf" srcId="{8AE441BF-5105-EF41-A823-ACE5FC708004}" destId="{AE5E4AF2-0B54-264B-8953-63AF9F826DEA}" srcOrd="0" destOrd="0" presId="urn:microsoft.com/office/officeart/2005/8/layout/list1"/>
    <dgm:cxn modelId="{7253EDD2-781C-8E4B-AF0B-8935594A4E8C}" type="presParOf" srcId="{8AE441BF-5105-EF41-A823-ACE5FC708004}" destId="{DE523806-87FD-7242-8741-38C90F03AF57}" srcOrd="1" destOrd="0" presId="urn:microsoft.com/office/officeart/2005/8/layout/list1"/>
    <dgm:cxn modelId="{DACD2578-B9C6-1F4A-8572-6C093213548D}" type="presParOf" srcId="{246874CE-510A-104A-85A5-C60123064A42}" destId="{B06C9ECF-1A24-6E42-8E47-79FDFDB99E5A}" srcOrd="1" destOrd="0" presId="urn:microsoft.com/office/officeart/2005/8/layout/list1"/>
    <dgm:cxn modelId="{2D4C5769-BE5D-604A-A541-00449C2B5644}" type="presParOf" srcId="{246874CE-510A-104A-85A5-C60123064A42}" destId="{1E9C4033-C717-6746-9411-98DC388F2691}"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A43F619-67C8-4307-BE49-0505F8C38B20}"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B146692-3728-4271-A039-64DE6C915187}">
      <dgm:prSet/>
      <dgm:spPr/>
      <dgm:t>
        <a:bodyPr/>
        <a:lstStyle/>
        <a:p>
          <a:r>
            <a:rPr lang="en-US" dirty="0"/>
            <a:t>Colonna </a:t>
          </a:r>
          <a:r>
            <a:rPr lang="en-US" dirty="0" err="1"/>
            <a:t>è</a:t>
          </a:r>
          <a:r>
            <a:rPr lang="en-US" dirty="0"/>
            <a:t> un </a:t>
          </a:r>
          <a:r>
            <a:rPr lang="en-US" dirty="0" err="1"/>
            <a:t>attributo</a:t>
          </a:r>
          <a:endParaRPr lang="en-US" dirty="0"/>
        </a:p>
      </dgm:t>
    </dgm:pt>
    <dgm:pt modelId="{EBE7FF65-6689-4B67-8D1C-6104224E241C}" type="parTrans" cxnId="{D00F4DAD-310D-4DEF-A64A-B4D0990397A6}">
      <dgm:prSet/>
      <dgm:spPr/>
      <dgm:t>
        <a:bodyPr/>
        <a:lstStyle/>
        <a:p>
          <a:endParaRPr lang="en-US"/>
        </a:p>
      </dgm:t>
    </dgm:pt>
    <dgm:pt modelId="{A5A3BDDE-77E1-4690-92C8-AD47C09EB747}" type="sibTrans" cxnId="{D00F4DAD-310D-4DEF-A64A-B4D0990397A6}">
      <dgm:prSet/>
      <dgm:spPr/>
      <dgm:t>
        <a:bodyPr/>
        <a:lstStyle/>
        <a:p>
          <a:endParaRPr lang="en-US"/>
        </a:p>
      </dgm:t>
    </dgm:pt>
    <dgm:pt modelId="{415548E5-436C-492F-A57C-B8A022CC2632}">
      <dgm:prSet/>
      <dgm:spPr/>
      <dgm:t>
        <a:bodyPr/>
        <a:lstStyle/>
        <a:p>
          <a:r>
            <a:rPr lang="en-US" dirty="0"/>
            <a:t>Record/Riga </a:t>
          </a:r>
          <a:r>
            <a:rPr lang="en-US" dirty="0" err="1"/>
            <a:t>è</a:t>
          </a:r>
          <a:r>
            <a:rPr lang="en-US" dirty="0"/>
            <a:t> una </a:t>
          </a:r>
          <a:r>
            <a:rPr lang="en-US" dirty="0" err="1"/>
            <a:t>Tupla</a:t>
          </a:r>
          <a:endParaRPr lang="en-US" dirty="0"/>
        </a:p>
      </dgm:t>
    </dgm:pt>
    <dgm:pt modelId="{F59CD234-1B00-4FAD-937E-D1687502C8F8}" type="parTrans" cxnId="{F4452428-50E4-412E-B2A3-54F65FDAF70B}">
      <dgm:prSet/>
      <dgm:spPr/>
      <dgm:t>
        <a:bodyPr/>
        <a:lstStyle/>
        <a:p>
          <a:endParaRPr lang="en-US"/>
        </a:p>
      </dgm:t>
    </dgm:pt>
    <dgm:pt modelId="{120CE6B1-F7F2-48CF-8A81-3E1691BFD278}" type="sibTrans" cxnId="{F4452428-50E4-412E-B2A3-54F65FDAF70B}">
      <dgm:prSet/>
      <dgm:spPr/>
      <dgm:t>
        <a:bodyPr/>
        <a:lstStyle/>
        <a:p>
          <a:endParaRPr lang="en-US"/>
        </a:p>
      </dgm:t>
    </dgm:pt>
    <dgm:pt modelId="{D48C6F57-F379-4715-A14C-2E6144C84BB4}">
      <dgm:prSet/>
      <dgm:spPr/>
      <dgm:t>
        <a:bodyPr/>
        <a:lstStyle/>
        <a:p>
          <a:r>
            <a:rPr lang="en-US" dirty="0" err="1"/>
            <a:t>Tabella</a:t>
          </a:r>
          <a:r>
            <a:rPr lang="en-US" dirty="0"/>
            <a:t> </a:t>
          </a:r>
          <a:r>
            <a:rPr lang="en-US" dirty="0" err="1"/>
            <a:t>è</a:t>
          </a:r>
          <a:r>
            <a:rPr lang="en-US" dirty="0"/>
            <a:t> </a:t>
          </a:r>
          <a:r>
            <a:rPr lang="en-US" dirty="0" err="1"/>
            <a:t>una</a:t>
          </a:r>
          <a:r>
            <a:rPr lang="en-US" dirty="0"/>
            <a:t> </a:t>
          </a:r>
          <a:r>
            <a:rPr lang="en-US" dirty="0" err="1"/>
            <a:t>relazione</a:t>
          </a:r>
          <a:endParaRPr lang="en-US" dirty="0"/>
        </a:p>
      </dgm:t>
    </dgm:pt>
    <dgm:pt modelId="{2A7B55C5-ED00-4AAF-8A76-987AA0EA9B55}" type="parTrans" cxnId="{37BF6C95-6A6B-4397-833D-C77E2A8B0D48}">
      <dgm:prSet/>
      <dgm:spPr/>
      <dgm:t>
        <a:bodyPr/>
        <a:lstStyle/>
        <a:p>
          <a:endParaRPr lang="en-US"/>
        </a:p>
      </dgm:t>
    </dgm:pt>
    <dgm:pt modelId="{8E1A5444-F2C4-4A5E-9892-7CBC328DCE14}" type="sibTrans" cxnId="{37BF6C95-6A6B-4397-833D-C77E2A8B0D48}">
      <dgm:prSet/>
      <dgm:spPr/>
      <dgm:t>
        <a:bodyPr/>
        <a:lstStyle/>
        <a:p>
          <a:endParaRPr lang="en-US"/>
        </a:p>
      </dgm:t>
    </dgm:pt>
    <dgm:pt modelId="{54490CBA-08CC-4D8C-820F-9320B5B6E84F}">
      <dgm:prSet/>
      <dgm:spPr/>
      <dgm:t>
        <a:bodyPr/>
        <a:lstStyle/>
        <a:p>
          <a:r>
            <a:rPr lang="en-US" dirty="0"/>
            <a:t>Schema </a:t>
          </a:r>
          <a:r>
            <a:rPr lang="en-US" dirty="0" err="1"/>
            <a:t>è</a:t>
          </a:r>
          <a:r>
            <a:rPr lang="en-US" dirty="0"/>
            <a:t> un database</a:t>
          </a:r>
        </a:p>
      </dgm:t>
    </dgm:pt>
    <dgm:pt modelId="{FB6B1AE6-AEBD-4345-BDE8-58C74F48E1D7}" type="parTrans" cxnId="{E1A0856F-0D66-4E95-BF9B-890D24089665}">
      <dgm:prSet/>
      <dgm:spPr/>
      <dgm:t>
        <a:bodyPr/>
        <a:lstStyle/>
        <a:p>
          <a:endParaRPr lang="en-US"/>
        </a:p>
      </dgm:t>
    </dgm:pt>
    <dgm:pt modelId="{906E838F-137F-49BC-9598-FEC16AEAD774}" type="sibTrans" cxnId="{E1A0856F-0D66-4E95-BF9B-890D24089665}">
      <dgm:prSet/>
      <dgm:spPr/>
      <dgm:t>
        <a:bodyPr/>
        <a:lstStyle/>
        <a:p>
          <a:endParaRPr lang="en-US"/>
        </a:p>
      </dgm:t>
    </dgm:pt>
    <dgm:pt modelId="{41DB344A-51E5-724E-B3A7-019448E5044B}">
      <dgm:prSet/>
      <dgm:spPr/>
      <dgm:t>
        <a:bodyPr/>
        <a:lstStyle/>
        <a:p>
          <a:r>
            <a:rPr lang="en-US" dirty="0" err="1"/>
            <a:t>Struttura</a:t>
          </a:r>
          <a:endParaRPr lang="en-US" dirty="0"/>
        </a:p>
      </dgm:t>
    </dgm:pt>
    <dgm:pt modelId="{B670EA62-1A92-BF45-AD16-DA757BF297ED}" type="parTrans" cxnId="{50AF48F5-A731-BC4B-AAF1-8A5219B62C0E}">
      <dgm:prSet/>
      <dgm:spPr/>
      <dgm:t>
        <a:bodyPr/>
        <a:lstStyle/>
        <a:p>
          <a:endParaRPr lang="en-GB"/>
        </a:p>
      </dgm:t>
    </dgm:pt>
    <dgm:pt modelId="{C06D698C-E5C1-B147-8E29-507E65A5C327}" type="sibTrans" cxnId="{50AF48F5-A731-BC4B-AAF1-8A5219B62C0E}">
      <dgm:prSet/>
      <dgm:spPr/>
      <dgm:t>
        <a:bodyPr/>
        <a:lstStyle/>
        <a:p>
          <a:endParaRPr lang="en-GB"/>
        </a:p>
      </dgm:t>
    </dgm:pt>
    <dgm:pt modelId="{1B5B9607-D8C0-3E48-9E42-E1945F15EF69}">
      <dgm:prSet/>
      <dgm:spPr/>
      <dgm:t>
        <a:bodyPr/>
        <a:lstStyle/>
        <a:p>
          <a:r>
            <a:rPr lang="en-US" dirty="0" err="1"/>
            <a:t>Dati</a:t>
          </a:r>
          <a:endParaRPr lang="en-US" dirty="0"/>
        </a:p>
      </dgm:t>
    </dgm:pt>
    <dgm:pt modelId="{E328C35F-08AD-CF48-B242-5BA00B6CE752}" type="parTrans" cxnId="{85DCB5A2-E96E-4845-AC71-9B098E413842}">
      <dgm:prSet/>
      <dgm:spPr/>
      <dgm:t>
        <a:bodyPr/>
        <a:lstStyle/>
        <a:p>
          <a:endParaRPr lang="en-GB"/>
        </a:p>
      </dgm:t>
    </dgm:pt>
    <dgm:pt modelId="{27368FDB-57CB-6040-9B4F-591B7A8149E1}" type="sibTrans" cxnId="{85DCB5A2-E96E-4845-AC71-9B098E413842}">
      <dgm:prSet/>
      <dgm:spPr/>
      <dgm:t>
        <a:bodyPr/>
        <a:lstStyle/>
        <a:p>
          <a:endParaRPr lang="en-GB"/>
        </a:p>
      </dgm:t>
    </dgm:pt>
    <dgm:pt modelId="{519D3B73-6962-FE4A-96DD-3A86E5EAFADC}" type="pres">
      <dgm:prSet presAssocID="{1A43F619-67C8-4307-BE49-0505F8C38B20}" presName="linear" presStyleCnt="0">
        <dgm:presLayoutVars>
          <dgm:animLvl val="lvl"/>
          <dgm:resizeHandles val="exact"/>
        </dgm:presLayoutVars>
      </dgm:prSet>
      <dgm:spPr/>
    </dgm:pt>
    <dgm:pt modelId="{83F37740-2CAC-1344-903F-78E256763D12}" type="pres">
      <dgm:prSet presAssocID="{41DB344A-51E5-724E-B3A7-019448E5044B}" presName="parentText" presStyleLbl="node1" presStyleIdx="0" presStyleCnt="2">
        <dgm:presLayoutVars>
          <dgm:chMax val="0"/>
          <dgm:bulletEnabled val="1"/>
        </dgm:presLayoutVars>
      </dgm:prSet>
      <dgm:spPr/>
    </dgm:pt>
    <dgm:pt modelId="{83476951-5905-F54C-BBED-ED891A5F8A6E}" type="pres">
      <dgm:prSet presAssocID="{41DB344A-51E5-724E-B3A7-019448E5044B}" presName="childText" presStyleLbl="revTx" presStyleIdx="0" presStyleCnt="2">
        <dgm:presLayoutVars>
          <dgm:bulletEnabled val="1"/>
        </dgm:presLayoutVars>
      </dgm:prSet>
      <dgm:spPr/>
    </dgm:pt>
    <dgm:pt modelId="{F320A31A-BDAC-5B41-B44A-5649740FDE31}" type="pres">
      <dgm:prSet presAssocID="{1B5B9607-D8C0-3E48-9E42-E1945F15EF69}" presName="parentText" presStyleLbl="node1" presStyleIdx="1" presStyleCnt="2">
        <dgm:presLayoutVars>
          <dgm:chMax val="0"/>
          <dgm:bulletEnabled val="1"/>
        </dgm:presLayoutVars>
      </dgm:prSet>
      <dgm:spPr/>
    </dgm:pt>
    <dgm:pt modelId="{1B4371D3-83B3-6144-99D3-39BA863A3579}" type="pres">
      <dgm:prSet presAssocID="{1B5B9607-D8C0-3E48-9E42-E1945F15EF69}" presName="childText" presStyleLbl="revTx" presStyleIdx="1" presStyleCnt="2">
        <dgm:presLayoutVars>
          <dgm:bulletEnabled val="1"/>
        </dgm:presLayoutVars>
      </dgm:prSet>
      <dgm:spPr/>
    </dgm:pt>
  </dgm:ptLst>
  <dgm:cxnLst>
    <dgm:cxn modelId="{F4452428-50E4-412E-B2A3-54F65FDAF70B}" srcId="{1B5B9607-D8C0-3E48-9E42-E1945F15EF69}" destId="{415548E5-436C-492F-A57C-B8A022CC2632}" srcOrd="0" destOrd="0" parTransId="{F59CD234-1B00-4FAD-937E-D1687502C8F8}" sibTransId="{120CE6B1-F7F2-48CF-8A81-3E1691BFD278}"/>
    <dgm:cxn modelId="{C914413A-CDC2-B54B-837D-DDE64E7F4E8B}" type="presOf" srcId="{41DB344A-51E5-724E-B3A7-019448E5044B}" destId="{83F37740-2CAC-1344-903F-78E256763D12}" srcOrd="0" destOrd="0" presId="urn:microsoft.com/office/officeart/2005/8/layout/vList2"/>
    <dgm:cxn modelId="{2252DF50-563C-6043-9F58-E7E523A0EBF5}" type="presOf" srcId="{4B146692-3728-4271-A039-64DE6C915187}" destId="{83476951-5905-F54C-BBED-ED891A5F8A6E}" srcOrd="0" destOrd="0" presId="urn:microsoft.com/office/officeart/2005/8/layout/vList2"/>
    <dgm:cxn modelId="{F045C466-B4E4-0C4D-8C97-83D971F5848D}" type="presOf" srcId="{D48C6F57-F379-4715-A14C-2E6144C84BB4}" destId="{83476951-5905-F54C-BBED-ED891A5F8A6E}" srcOrd="0" destOrd="1" presId="urn:microsoft.com/office/officeart/2005/8/layout/vList2"/>
    <dgm:cxn modelId="{7B8D4F6B-FFB6-CE4A-A01F-146403DFF356}" type="presOf" srcId="{1A43F619-67C8-4307-BE49-0505F8C38B20}" destId="{519D3B73-6962-FE4A-96DD-3A86E5EAFADC}" srcOrd="0" destOrd="0" presId="urn:microsoft.com/office/officeart/2005/8/layout/vList2"/>
    <dgm:cxn modelId="{E1A0856F-0D66-4E95-BF9B-890D24089665}" srcId="{41DB344A-51E5-724E-B3A7-019448E5044B}" destId="{54490CBA-08CC-4D8C-820F-9320B5B6E84F}" srcOrd="2" destOrd="0" parTransId="{FB6B1AE6-AEBD-4345-BDE8-58C74F48E1D7}" sibTransId="{906E838F-137F-49BC-9598-FEC16AEAD774}"/>
    <dgm:cxn modelId="{6384A17A-EE05-624F-A9E2-1DFCEF4FD881}" type="presOf" srcId="{415548E5-436C-492F-A57C-B8A022CC2632}" destId="{1B4371D3-83B3-6144-99D3-39BA863A3579}" srcOrd="0" destOrd="0" presId="urn:microsoft.com/office/officeart/2005/8/layout/vList2"/>
    <dgm:cxn modelId="{37BF6C95-6A6B-4397-833D-C77E2A8B0D48}" srcId="{41DB344A-51E5-724E-B3A7-019448E5044B}" destId="{D48C6F57-F379-4715-A14C-2E6144C84BB4}" srcOrd="1" destOrd="0" parTransId="{2A7B55C5-ED00-4AAF-8A76-987AA0EA9B55}" sibTransId="{8E1A5444-F2C4-4A5E-9892-7CBC328DCE14}"/>
    <dgm:cxn modelId="{85DCB5A2-E96E-4845-AC71-9B098E413842}" srcId="{1A43F619-67C8-4307-BE49-0505F8C38B20}" destId="{1B5B9607-D8C0-3E48-9E42-E1945F15EF69}" srcOrd="1" destOrd="0" parTransId="{E328C35F-08AD-CF48-B242-5BA00B6CE752}" sibTransId="{27368FDB-57CB-6040-9B4F-591B7A8149E1}"/>
    <dgm:cxn modelId="{703B54A5-254A-A145-8598-342FF1DE025B}" type="presOf" srcId="{1B5B9607-D8C0-3E48-9E42-E1945F15EF69}" destId="{F320A31A-BDAC-5B41-B44A-5649740FDE31}" srcOrd="0" destOrd="0" presId="urn:microsoft.com/office/officeart/2005/8/layout/vList2"/>
    <dgm:cxn modelId="{D00F4DAD-310D-4DEF-A64A-B4D0990397A6}" srcId="{41DB344A-51E5-724E-B3A7-019448E5044B}" destId="{4B146692-3728-4271-A039-64DE6C915187}" srcOrd="0" destOrd="0" parTransId="{EBE7FF65-6689-4B67-8D1C-6104224E241C}" sibTransId="{A5A3BDDE-77E1-4690-92C8-AD47C09EB747}"/>
    <dgm:cxn modelId="{A1B93DC2-E192-3145-B207-6BF1DBE9F2A3}" type="presOf" srcId="{54490CBA-08CC-4D8C-820F-9320B5B6E84F}" destId="{83476951-5905-F54C-BBED-ED891A5F8A6E}" srcOrd="0" destOrd="2" presId="urn:microsoft.com/office/officeart/2005/8/layout/vList2"/>
    <dgm:cxn modelId="{50AF48F5-A731-BC4B-AAF1-8A5219B62C0E}" srcId="{1A43F619-67C8-4307-BE49-0505F8C38B20}" destId="{41DB344A-51E5-724E-B3A7-019448E5044B}" srcOrd="0" destOrd="0" parTransId="{B670EA62-1A92-BF45-AD16-DA757BF297ED}" sibTransId="{C06D698C-E5C1-B147-8E29-507E65A5C327}"/>
    <dgm:cxn modelId="{CBE31D9F-5440-704A-A52E-FBEED09EEA55}" type="presParOf" srcId="{519D3B73-6962-FE4A-96DD-3A86E5EAFADC}" destId="{83F37740-2CAC-1344-903F-78E256763D12}" srcOrd="0" destOrd="0" presId="urn:microsoft.com/office/officeart/2005/8/layout/vList2"/>
    <dgm:cxn modelId="{DE6B2F7C-3C3F-7B4B-A38A-55927C412965}" type="presParOf" srcId="{519D3B73-6962-FE4A-96DD-3A86E5EAFADC}" destId="{83476951-5905-F54C-BBED-ED891A5F8A6E}" srcOrd="1" destOrd="0" presId="urn:microsoft.com/office/officeart/2005/8/layout/vList2"/>
    <dgm:cxn modelId="{C95DD46A-283E-C44D-853D-6765AA207D05}" type="presParOf" srcId="{519D3B73-6962-FE4A-96DD-3A86E5EAFADC}" destId="{F320A31A-BDAC-5B41-B44A-5649740FDE31}" srcOrd="2" destOrd="0" presId="urn:microsoft.com/office/officeart/2005/8/layout/vList2"/>
    <dgm:cxn modelId="{294365C8-D5EE-E84E-BE92-5EFB789A5594}" type="presParOf" srcId="{519D3B73-6962-FE4A-96DD-3A86E5EAFADC}" destId="{1B4371D3-83B3-6144-99D3-39BA863A357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CF54409-3015-4B72-B7C8-C61BCD8085D8}"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3BD05312-66A2-4425-81A3-BA8E6AE5536A}">
      <dgm:prSet/>
      <dgm:spPr/>
      <dgm:t>
        <a:bodyPr/>
        <a:lstStyle/>
        <a:p>
          <a:r>
            <a:rPr lang="it-IT"/>
            <a:t>Charset</a:t>
          </a:r>
          <a:endParaRPr lang="en-US"/>
        </a:p>
      </dgm:t>
    </dgm:pt>
    <dgm:pt modelId="{6031772C-778B-4DF5-B845-ED54B7825B09}" type="parTrans" cxnId="{B13B94AB-B7B4-4730-B015-2508CD6C0DD4}">
      <dgm:prSet/>
      <dgm:spPr/>
      <dgm:t>
        <a:bodyPr/>
        <a:lstStyle/>
        <a:p>
          <a:endParaRPr lang="en-US"/>
        </a:p>
      </dgm:t>
    </dgm:pt>
    <dgm:pt modelId="{8E5A3121-3C3C-48CE-9D8D-4C2D35BBC961}" type="sibTrans" cxnId="{B13B94AB-B7B4-4730-B015-2508CD6C0DD4}">
      <dgm:prSet/>
      <dgm:spPr/>
      <dgm:t>
        <a:bodyPr/>
        <a:lstStyle/>
        <a:p>
          <a:endParaRPr lang="en-US"/>
        </a:p>
      </dgm:t>
    </dgm:pt>
    <dgm:pt modelId="{16CAB6E6-B54D-4597-9FBB-E5C31A0057E4}">
      <dgm:prSet/>
      <dgm:spPr/>
      <dgm:t>
        <a:bodyPr/>
        <a:lstStyle/>
        <a:p>
          <a:r>
            <a:rPr lang="it-IT"/>
            <a:t>Collation</a:t>
          </a:r>
          <a:endParaRPr lang="en-US"/>
        </a:p>
      </dgm:t>
    </dgm:pt>
    <dgm:pt modelId="{85B11CB1-D4D6-4727-8210-A1B66A76BF23}" type="parTrans" cxnId="{59F8F867-C626-4B66-B5F0-F806DCA2910B}">
      <dgm:prSet/>
      <dgm:spPr/>
      <dgm:t>
        <a:bodyPr/>
        <a:lstStyle/>
        <a:p>
          <a:endParaRPr lang="en-US"/>
        </a:p>
      </dgm:t>
    </dgm:pt>
    <dgm:pt modelId="{AD0C7E48-3F58-4AC2-8007-22095F5C1516}" type="sibTrans" cxnId="{59F8F867-C626-4B66-B5F0-F806DCA2910B}">
      <dgm:prSet/>
      <dgm:spPr/>
      <dgm:t>
        <a:bodyPr/>
        <a:lstStyle/>
        <a:p>
          <a:endParaRPr lang="en-US"/>
        </a:p>
      </dgm:t>
    </dgm:pt>
    <dgm:pt modelId="{BD8F3DAA-6519-4FCA-851A-A1E916182CE1}">
      <dgm:prSet/>
      <dgm:spPr/>
      <dgm:t>
        <a:bodyPr/>
        <a:lstStyle/>
        <a:p>
          <a:r>
            <a:rPr lang="it-IT"/>
            <a:t>Utente</a:t>
          </a:r>
          <a:endParaRPr lang="en-US"/>
        </a:p>
      </dgm:t>
    </dgm:pt>
    <dgm:pt modelId="{A02AE33D-5443-4DD2-88A7-ECEE8F513D83}" type="parTrans" cxnId="{8CF3415F-3498-4AE6-AFCB-6BC7DA505625}">
      <dgm:prSet/>
      <dgm:spPr/>
      <dgm:t>
        <a:bodyPr/>
        <a:lstStyle/>
        <a:p>
          <a:endParaRPr lang="en-US"/>
        </a:p>
      </dgm:t>
    </dgm:pt>
    <dgm:pt modelId="{C1AE3897-3E78-44E1-9E34-78BE32A833FD}" type="sibTrans" cxnId="{8CF3415F-3498-4AE6-AFCB-6BC7DA505625}">
      <dgm:prSet/>
      <dgm:spPr/>
      <dgm:t>
        <a:bodyPr/>
        <a:lstStyle/>
        <a:p>
          <a:endParaRPr lang="en-US"/>
        </a:p>
      </dgm:t>
    </dgm:pt>
    <dgm:pt modelId="{D2A0F916-0560-1A46-982A-8FA8EFFCE479}" type="pres">
      <dgm:prSet presAssocID="{3CF54409-3015-4B72-B7C8-C61BCD8085D8}" presName="linear" presStyleCnt="0">
        <dgm:presLayoutVars>
          <dgm:dir/>
          <dgm:animLvl val="lvl"/>
          <dgm:resizeHandles val="exact"/>
        </dgm:presLayoutVars>
      </dgm:prSet>
      <dgm:spPr/>
    </dgm:pt>
    <dgm:pt modelId="{0A9947DD-BAE9-2F43-B3CC-405436C4791D}" type="pres">
      <dgm:prSet presAssocID="{3BD05312-66A2-4425-81A3-BA8E6AE5536A}" presName="parentLin" presStyleCnt="0"/>
      <dgm:spPr/>
    </dgm:pt>
    <dgm:pt modelId="{4C7E7FAA-A6A4-6A4C-90C9-8E7E6450CAAA}" type="pres">
      <dgm:prSet presAssocID="{3BD05312-66A2-4425-81A3-BA8E6AE5536A}" presName="parentLeftMargin" presStyleLbl="node1" presStyleIdx="0" presStyleCnt="3"/>
      <dgm:spPr/>
    </dgm:pt>
    <dgm:pt modelId="{BA7DED4D-B354-1C40-88BF-0ECBF21815E2}" type="pres">
      <dgm:prSet presAssocID="{3BD05312-66A2-4425-81A3-BA8E6AE5536A}" presName="parentText" presStyleLbl="node1" presStyleIdx="0" presStyleCnt="3">
        <dgm:presLayoutVars>
          <dgm:chMax val="0"/>
          <dgm:bulletEnabled val="1"/>
        </dgm:presLayoutVars>
      </dgm:prSet>
      <dgm:spPr/>
    </dgm:pt>
    <dgm:pt modelId="{46CA6B32-6D80-494F-9528-4902451A5650}" type="pres">
      <dgm:prSet presAssocID="{3BD05312-66A2-4425-81A3-BA8E6AE5536A}" presName="negativeSpace" presStyleCnt="0"/>
      <dgm:spPr/>
    </dgm:pt>
    <dgm:pt modelId="{4121F681-4A6E-6244-9021-BA1EB8D537D4}" type="pres">
      <dgm:prSet presAssocID="{3BD05312-66A2-4425-81A3-BA8E6AE5536A}" presName="childText" presStyleLbl="conFgAcc1" presStyleIdx="0" presStyleCnt="3">
        <dgm:presLayoutVars>
          <dgm:bulletEnabled val="1"/>
        </dgm:presLayoutVars>
      </dgm:prSet>
      <dgm:spPr/>
    </dgm:pt>
    <dgm:pt modelId="{77305CA0-96DD-5E42-8E5A-4BA0F8584511}" type="pres">
      <dgm:prSet presAssocID="{8E5A3121-3C3C-48CE-9D8D-4C2D35BBC961}" presName="spaceBetweenRectangles" presStyleCnt="0"/>
      <dgm:spPr/>
    </dgm:pt>
    <dgm:pt modelId="{9E27A1CF-F523-F842-9D64-28441FD928B8}" type="pres">
      <dgm:prSet presAssocID="{16CAB6E6-B54D-4597-9FBB-E5C31A0057E4}" presName="parentLin" presStyleCnt="0"/>
      <dgm:spPr/>
    </dgm:pt>
    <dgm:pt modelId="{6FE88E25-0013-BC42-B2B7-EBDFE08C27B0}" type="pres">
      <dgm:prSet presAssocID="{16CAB6E6-B54D-4597-9FBB-E5C31A0057E4}" presName="parentLeftMargin" presStyleLbl="node1" presStyleIdx="0" presStyleCnt="3"/>
      <dgm:spPr/>
    </dgm:pt>
    <dgm:pt modelId="{20C0C063-1A2A-3742-8945-09DC657C5321}" type="pres">
      <dgm:prSet presAssocID="{16CAB6E6-B54D-4597-9FBB-E5C31A0057E4}" presName="parentText" presStyleLbl="node1" presStyleIdx="1" presStyleCnt="3">
        <dgm:presLayoutVars>
          <dgm:chMax val="0"/>
          <dgm:bulletEnabled val="1"/>
        </dgm:presLayoutVars>
      </dgm:prSet>
      <dgm:spPr/>
    </dgm:pt>
    <dgm:pt modelId="{D561384A-6ABB-7A4D-B519-817E807FA729}" type="pres">
      <dgm:prSet presAssocID="{16CAB6E6-B54D-4597-9FBB-E5C31A0057E4}" presName="negativeSpace" presStyleCnt="0"/>
      <dgm:spPr/>
    </dgm:pt>
    <dgm:pt modelId="{4A425E92-D8A5-1E4A-8E48-90221CEEC92B}" type="pres">
      <dgm:prSet presAssocID="{16CAB6E6-B54D-4597-9FBB-E5C31A0057E4}" presName="childText" presStyleLbl="conFgAcc1" presStyleIdx="1" presStyleCnt="3">
        <dgm:presLayoutVars>
          <dgm:bulletEnabled val="1"/>
        </dgm:presLayoutVars>
      </dgm:prSet>
      <dgm:spPr/>
    </dgm:pt>
    <dgm:pt modelId="{0C646019-960C-4B42-A9E1-CFC024DF1A2B}" type="pres">
      <dgm:prSet presAssocID="{AD0C7E48-3F58-4AC2-8007-22095F5C1516}" presName="spaceBetweenRectangles" presStyleCnt="0"/>
      <dgm:spPr/>
    </dgm:pt>
    <dgm:pt modelId="{353D97F1-7F50-2D41-B3D5-E1C138B26374}" type="pres">
      <dgm:prSet presAssocID="{BD8F3DAA-6519-4FCA-851A-A1E916182CE1}" presName="parentLin" presStyleCnt="0"/>
      <dgm:spPr/>
    </dgm:pt>
    <dgm:pt modelId="{721719D8-C2E8-C64B-81F2-25D4F12FAC07}" type="pres">
      <dgm:prSet presAssocID="{BD8F3DAA-6519-4FCA-851A-A1E916182CE1}" presName="parentLeftMargin" presStyleLbl="node1" presStyleIdx="1" presStyleCnt="3"/>
      <dgm:spPr/>
    </dgm:pt>
    <dgm:pt modelId="{BECB0E32-26F6-DF43-8853-008226C32AF2}" type="pres">
      <dgm:prSet presAssocID="{BD8F3DAA-6519-4FCA-851A-A1E916182CE1}" presName="parentText" presStyleLbl="node1" presStyleIdx="2" presStyleCnt="3">
        <dgm:presLayoutVars>
          <dgm:chMax val="0"/>
          <dgm:bulletEnabled val="1"/>
        </dgm:presLayoutVars>
      </dgm:prSet>
      <dgm:spPr/>
    </dgm:pt>
    <dgm:pt modelId="{E045ADFB-BD73-3C42-8AE1-1B20FD677686}" type="pres">
      <dgm:prSet presAssocID="{BD8F3DAA-6519-4FCA-851A-A1E916182CE1}" presName="negativeSpace" presStyleCnt="0"/>
      <dgm:spPr/>
    </dgm:pt>
    <dgm:pt modelId="{5EF6489A-A4EE-674B-8050-0C8838A5568F}" type="pres">
      <dgm:prSet presAssocID="{BD8F3DAA-6519-4FCA-851A-A1E916182CE1}" presName="childText" presStyleLbl="conFgAcc1" presStyleIdx="2" presStyleCnt="3">
        <dgm:presLayoutVars>
          <dgm:bulletEnabled val="1"/>
        </dgm:presLayoutVars>
      </dgm:prSet>
      <dgm:spPr/>
    </dgm:pt>
  </dgm:ptLst>
  <dgm:cxnLst>
    <dgm:cxn modelId="{1A955317-3C53-C642-8E63-0EC07FBF6958}" type="presOf" srcId="{3CF54409-3015-4B72-B7C8-C61BCD8085D8}" destId="{D2A0F916-0560-1A46-982A-8FA8EFFCE479}" srcOrd="0" destOrd="0" presId="urn:microsoft.com/office/officeart/2005/8/layout/list1"/>
    <dgm:cxn modelId="{6726241C-710C-3540-8DC9-5054979A913B}" type="presOf" srcId="{16CAB6E6-B54D-4597-9FBB-E5C31A0057E4}" destId="{6FE88E25-0013-BC42-B2B7-EBDFE08C27B0}" srcOrd="0" destOrd="0" presId="urn:microsoft.com/office/officeart/2005/8/layout/list1"/>
    <dgm:cxn modelId="{D958CB4A-93A3-7F4A-A8AE-F5F48DA44EB7}" type="presOf" srcId="{3BD05312-66A2-4425-81A3-BA8E6AE5536A}" destId="{BA7DED4D-B354-1C40-88BF-0ECBF21815E2}" srcOrd="1" destOrd="0" presId="urn:microsoft.com/office/officeart/2005/8/layout/list1"/>
    <dgm:cxn modelId="{8CF3415F-3498-4AE6-AFCB-6BC7DA505625}" srcId="{3CF54409-3015-4B72-B7C8-C61BCD8085D8}" destId="{BD8F3DAA-6519-4FCA-851A-A1E916182CE1}" srcOrd="2" destOrd="0" parTransId="{A02AE33D-5443-4DD2-88A7-ECEE8F513D83}" sibTransId="{C1AE3897-3E78-44E1-9E34-78BE32A833FD}"/>
    <dgm:cxn modelId="{59F8F867-C626-4B66-B5F0-F806DCA2910B}" srcId="{3CF54409-3015-4B72-B7C8-C61BCD8085D8}" destId="{16CAB6E6-B54D-4597-9FBB-E5C31A0057E4}" srcOrd="1" destOrd="0" parTransId="{85B11CB1-D4D6-4727-8210-A1B66A76BF23}" sibTransId="{AD0C7E48-3F58-4AC2-8007-22095F5C1516}"/>
    <dgm:cxn modelId="{B13B94AB-B7B4-4730-B015-2508CD6C0DD4}" srcId="{3CF54409-3015-4B72-B7C8-C61BCD8085D8}" destId="{3BD05312-66A2-4425-81A3-BA8E6AE5536A}" srcOrd="0" destOrd="0" parTransId="{6031772C-778B-4DF5-B845-ED54B7825B09}" sibTransId="{8E5A3121-3C3C-48CE-9D8D-4C2D35BBC961}"/>
    <dgm:cxn modelId="{63E350AF-F2B5-1744-B921-DEBFC1ECA4B7}" type="presOf" srcId="{16CAB6E6-B54D-4597-9FBB-E5C31A0057E4}" destId="{20C0C063-1A2A-3742-8945-09DC657C5321}" srcOrd="1" destOrd="0" presId="urn:microsoft.com/office/officeart/2005/8/layout/list1"/>
    <dgm:cxn modelId="{D100C0D2-B87B-BC4A-94DD-D21D5AD8D935}" type="presOf" srcId="{3BD05312-66A2-4425-81A3-BA8E6AE5536A}" destId="{4C7E7FAA-A6A4-6A4C-90C9-8E7E6450CAAA}" srcOrd="0" destOrd="0" presId="urn:microsoft.com/office/officeart/2005/8/layout/list1"/>
    <dgm:cxn modelId="{70BEC7DF-B95A-B543-8CAF-A64AD7F41F8C}" type="presOf" srcId="{BD8F3DAA-6519-4FCA-851A-A1E916182CE1}" destId="{BECB0E32-26F6-DF43-8853-008226C32AF2}" srcOrd="1" destOrd="0" presId="urn:microsoft.com/office/officeart/2005/8/layout/list1"/>
    <dgm:cxn modelId="{2F9BECF6-8162-E743-AD8A-53E1AC5F0D4A}" type="presOf" srcId="{BD8F3DAA-6519-4FCA-851A-A1E916182CE1}" destId="{721719D8-C2E8-C64B-81F2-25D4F12FAC07}" srcOrd="0" destOrd="0" presId="urn:microsoft.com/office/officeart/2005/8/layout/list1"/>
    <dgm:cxn modelId="{EE553ECF-96AE-6246-9B9C-182396B4EAA8}" type="presParOf" srcId="{D2A0F916-0560-1A46-982A-8FA8EFFCE479}" destId="{0A9947DD-BAE9-2F43-B3CC-405436C4791D}" srcOrd="0" destOrd="0" presId="urn:microsoft.com/office/officeart/2005/8/layout/list1"/>
    <dgm:cxn modelId="{57E2AE38-DE9A-244C-BB40-5E2C7E950F00}" type="presParOf" srcId="{0A9947DD-BAE9-2F43-B3CC-405436C4791D}" destId="{4C7E7FAA-A6A4-6A4C-90C9-8E7E6450CAAA}" srcOrd="0" destOrd="0" presId="urn:microsoft.com/office/officeart/2005/8/layout/list1"/>
    <dgm:cxn modelId="{879C52EB-404C-7642-9B11-667A382B334F}" type="presParOf" srcId="{0A9947DD-BAE9-2F43-B3CC-405436C4791D}" destId="{BA7DED4D-B354-1C40-88BF-0ECBF21815E2}" srcOrd="1" destOrd="0" presId="urn:microsoft.com/office/officeart/2005/8/layout/list1"/>
    <dgm:cxn modelId="{F2779BB8-46A2-3140-B03C-9585AB25C5B4}" type="presParOf" srcId="{D2A0F916-0560-1A46-982A-8FA8EFFCE479}" destId="{46CA6B32-6D80-494F-9528-4902451A5650}" srcOrd="1" destOrd="0" presId="urn:microsoft.com/office/officeart/2005/8/layout/list1"/>
    <dgm:cxn modelId="{5CFE69FB-BFB0-A04C-8EB7-A69D3EDB375B}" type="presParOf" srcId="{D2A0F916-0560-1A46-982A-8FA8EFFCE479}" destId="{4121F681-4A6E-6244-9021-BA1EB8D537D4}" srcOrd="2" destOrd="0" presId="urn:microsoft.com/office/officeart/2005/8/layout/list1"/>
    <dgm:cxn modelId="{9E01E8E5-87C3-CB4D-B858-140964355259}" type="presParOf" srcId="{D2A0F916-0560-1A46-982A-8FA8EFFCE479}" destId="{77305CA0-96DD-5E42-8E5A-4BA0F8584511}" srcOrd="3" destOrd="0" presId="urn:microsoft.com/office/officeart/2005/8/layout/list1"/>
    <dgm:cxn modelId="{7C192880-BC9A-CA48-B2F4-58131B0F404B}" type="presParOf" srcId="{D2A0F916-0560-1A46-982A-8FA8EFFCE479}" destId="{9E27A1CF-F523-F842-9D64-28441FD928B8}" srcOrd="4" destOrd="0" presId="urn:microsoft.com/office/officeart/2005/8/layout/list1"/>
    <dgm:cxn modelId="{E0C5E4D4-9FB4-404D-80B7-A0B62A066751}" type="presParOf" srcId="{9E27A1CF-F523-F842-9D64-28441FD928B8}" destId="{6FE88E25-0013-BC42-B2B7-EBDFE08C27B0}" srcOrd="0" destOrd="0" presId="urn:microsoft.com/office/officeart/2005/8/layout/list1"/>
    <dgm:cxn modelId="{C64AB0D0-C087-BE4F-B1F2-9F95C73DAEBD}" type="presParOf" srcId="{9E27A1CF-F523-F842-9D64-28441FD928B8}" destId="{20C0C063-1A2A-3742-8945-09DC657C5321}" srcOrd="1" destOrd="0" presId="urn:microsoft.com/office/officeart/2005/8/layout/list1"/>
    <dgm:cxn modelId="{E1CFA9EE-B2BC-D04F-B3F3-F5C09F47BA0B}" type="presParOf" srcId="{D2A0F916-0560-1A46-982A-8FA8EFFCE479}" destId="{D561384A-6ABB-7A4D-B519-817E807FA729}" srcOrd="5" destOrd="0" presId="urn:microsoft.com/office/officeart/2005/8/layout/list1"/>
    <dgm:cxn modelId="{9CEE23B3-C2E6-0A42-8B4E-EB1E832FA44A}" type="presParOf" srcId="{D2A0F916-0560-1A46-982A-8FA8EFFCE479}" destId="{4A425E92-D8A5-1E4A-8E48-90221CEEC92B}" srcOrd="6" destOrd="0" presId="urn:microsoft.com/office/officeart/2005/8/layout/list1"/>
    <dgm:cxn modelId="{C2D5CD00-43CA-D64E-9A1C-0FAF44191CCD}" type="presParOf" srcId="{D2A0F916-0560-1A46-982A-8FA8EFFCE479}" destId="{0C646019-960C-4B42-A9E1-CFC024DF1A2B}" srcOrd="7" destOrd="0" presId="urn:microsoft.com/office/officeart/2005/8/layout/list1"/>
    <dgm:cxn modelId="{796048E0-8689-B643-9E75-8FE92594CDE1}" type="presParOf" srcId="{D2A0F916-0560-1A46-982A-8FA8EFFCE479}" destId="{353D97F1-7F50-2D41-B3D5-E1C138B26374}" srcOrd="8" destOrd="0" presId="urn:microsoft.com/office/officeart/2005/8/layout/list1"/>
    <dgm:cxn modelId="{424E9269-9CF9-144C-A945-91C9FA139BC6}" type="presParOf" srcId="{353D97F1-7F50-2D41-B3D5-E1C138B26374}" destId="{721719D8-C2E8-C64B-81F2-25D4F12FAC07}" srcOrd="0" destOrd="0" presId="urn:microsoft.com/office/officeart/2005/8/layout/list1"/>
    <dgm:cxn modelId="{1068A6C1-AED2-7B47-964B-784F98C68E63}" type="presParOf" srcId="{353D97F1-7F50-2D41-B3D5-E1C138B26374}" destId="{BECB0E32-26F6-DF43-8853-008226C32AF2}" srcOrd="1" destOrd="0" presId="urn:microsoft.com/office/officeart/2005/8/layout/list1"/>
    <dgm:cxn modelId="{52D97BAE-653D-284C-8DD9-362AAD154377}" type="presParOf" srcId="{D2A0F916-0560-1A46-982A-8FA8EFFCE479}" destId="{E045ADFB-BD73-3C42-8AE1-1B20FD677686}" srcOrd="9" destOrd="0" presId="urn:microsoft.com/office/officeart/2005/8/layout/list1"/>
    <dgm:cxn modelId="{0FE5F6A7-EAF7-3045-ACC4-CCD1038D1418}" type="presParOf" srcId="{D2A0F916-0560-1A46-982A-8FA8EFFCE479}" destId="{5EF6489A-A4EE-674B-8050-0C8838A5568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E902D7F-4BC4-4445-9A2E-ECBB7E6B8573}"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2038D634-CA47-4A7A-AA3D-1F21F12D8713}">
      <dgm:prSet/>
      <dgm:spPr/>
      <dgm:t>
        <a:bodyPr/>
        <a:lstStyle/>
        <a:p>
          <a:r>
            <a:rPr lang="it-IT" dirty="0" err="1"/>
            <a:t>mysql</a:t>
          </a:r>
          <a:r>
            <a:rPr lang="it-IT" dirty="0"/>
            <a:t> –u </a:t>
          </a:r>
          <a:r>
            <a:rPr lang="en-GB" dirty="0" err="1"/>
            <a:t>user_xxxx</a:t>
          </a:r>
          <a:r>
            <a:rPr lang="it-IT" dirty="0"/>
            <a:t> –</a:t>
          </a:r>
          <a:r>
            <a:rPr lang="it-IT" dirty="0" err="1"/>
            <a:t>p</a:t>
          </a:r>
          <a:r>
            <a:rPr lang="it-IT" dirty="0"/>
            <a:t> -h 127.0.0.1</a:t>
          </a:r>
          <a:endParaRPr lang="en-US" dirty="0"/>
        </a:p>
      </dgm:t>
    </dgm:pt>
    <dgm:pt modelId="{55C031D6-45E0-41B4-A881-FEE8368DBAFB}" type="parTrans" cxnId="{2A973A75-AA05-4EC8-9A3A-CC6E90AF761D}">
      <dgm:prSet/>
      <dgm:spPr/>
      <dgm:t>
        <a:bodyPr/>
        <a:lstStyle/>
        <a:p>
          <a:endParaRPr lang="en-US"/>
        </a:p>
      </dgm:t>
    </dgm:pt>
    <dgm:pt modelId="{F704421D-CDDF-4D77-A59F-526A368C2558}" type="sibTrans" cxnId="{2A973A75-AA05-4EC8-9A3A-CC6E90AF761D}">
      <dgm:prSet/>
      <dgm:spPr/>
      <dgm:t>
        <a:bodyPr/>
        <a:lstStyle/>
        <a:p>
          <a:endParaRPr lang="en-US"/>
        </a:p>
      </dgm:t>
    </dgm:pt>
    <dgm:pt modelId="{ECD308E7-3A15-4AD7-A864-EE1D24798895}">
      <dgm:prSet/>
      <dgm:spPr/>
      <dgm:t>
        <a:bodyPr/>
        <a:lstStyle/>
        <a:p>
          <a:r>
            <a:rPr lang="en-GB" dirty="0"/>
            <a:t>create database </a:t>
          </a:r>
          <a:r>
            <a:rPr lang="en-GB" dirty="0" err="1"/>
            <a:t>user_xxxx</a:t>
          </a:r>
          <a:r>
            <a:rPr lang="en-GB" dirty="0"/>
            <a:t> </a:t>
          </a:r>
          <a:r>
            <a:rPr lang="it-IT" dirty="0"/>
            <a:t>COLLATE ‘utf8_ci’;</a:t>
          </a:r>
          <a:endParaRPr lang="en-US" dirty="0"/>
        </a:p>
      </dgm:t>
    </dgm:pt>
    <dgm:pt modelId="{0B835432-F848-4F5F-9D3E-3B2F8FF51716}" type="parTrans" cxnId="{4588AF64-918C-41C3-81A3-B0E92A137D37}">
      <dgm:prSet/>
      <dgm:spPr/>
      <dgm:t>
        <a:bodyPr/>
        <a:lstStyle/>
        <a:p>
          <a:endParaRPr lang="en-US"/>
        </a:p>
      </dgm:t>
    </dgm:pt>
    <dgm:pt modelId="{0A06ACB8-0B38-40AC-99FA-88166269543E}" type="sibTrans" cxnId="{4588AF64-918C-41C3-81A3-B0E92A137D37}">
      <dgm:prSet/>
      <dgm:spPr/>
      <dgm:t>
        <a:bodyPr/>
        <a:lstStyle/>
        <a:p>
          <a:endParaRPr lang="en-US"/>
        </a:p>
      </dgm:t>
    </dgm:pt>
    <dgm:pt modelId="{B1DFBF77-7494-4391-9A95-B231A57E4EC7}">
      <dgm:prSet/>
      <dgm:spPr/>
      <dgm:t>
        <a:bodyPr/>
        <a:lstStyle/>
        <a:p>
          <a:r>
            <a:rPr lang="it-IT" b="0" i="0" u="none" dirty="0"/>
            <a:t>use </a:t>
          </a:r>
          <a:r>
            <a:rPr lang="en-GB" b="0" i="0" u="none" dirty="0" err="1"/>
            <a:t>user_xxxx</a:t>
          </a:r>
          <a:r>
            <a:rPr lang="it-IT" b="0" i="0" u="none" dirty="0"/>
            <a:t>;</a:t>
          </a:r>
          <a:endParaRPr lang="en-US" dirty="0"/>
        </a:p>
      </dgm:t>
    </dgm:pt>
    <dgm:pt modelId="{56556911-7503-4A8C-8249-00740579679A}" type="parTrans" cxnId="{51596565-C0C1-4239-A147-CD2375C91CF5}">
      <dgm:prSet/>
      <dgm:spPr/>
      <dgm:t>
        <a:bodyPr/>
        <a:lstStyle/>
        <a:p>
          <a:endParaRPr lang="en-US"/>
        </a:p>
      </dgm:t>
    </dgm:pt>
    <dgm:pt modelId="{6682103D-3448-4754-BE77-5D331717C6CA}" type="sibTrans" cxnId="{51596565-C0C1-4239-A147-CD2375C91CF5}">
      <dgm:prSet/>
      <dgm:spPr/>
      <dgm:t>
        <a:bodyPr/>
        <a:lstStyle/>
        <a:p>
          <a:endParaRPr lang="en-US"/>
        </a:p>
      </dgm:t>
    </dgm:pt>
    <dgm:pt modelId="{968D22D4-0412-7048-A559-27DEC7B89CF7}">
      <dgm:prSet/>
      <dgm:spPr/>
      <dgm:t>
        <a:bodyPr/>
        <a:lstStyle/>
        <a:p>
          <a:r>
            <a:rPr lang="en-US" dirty="0"/>
            <a:t>show databases;</a:t>
          </a:r>
        </a:p>
      </dgm:t>
    </dgm:pt>
    <dgm:pt modelId="{E49C5FDB-3775-D548-B978-010CFD3B8A14}" type="parTrans" cxnId="{0D94AD3C-58F8-6F4E-839C-A22E50EACCD0}">
      <dgm:prSet/>
      <dgm:spPr/>
      <dgm:t>
        <a:bodyPr/>
        <a:lstStyle/>
        <a:p>
          <a:endParaRPr lang="en-GB"/>
        </a:p>
      </dgm:t>
    </dgm:pt>
    <dgm:pt modelId="{3BDF9B00-003D-174D-B705-CD57746CBAFB}" type="sibTrans" cxnId="{0D94AD3C-58F8-6F4E-839C-A22E50EACCD0}">
      <dgm:prSet/>
      <dgm:spPr/>
      <dgm:t>
        <a:bodyPr/>
        <a:lstStyle/>
        <a:p>
          <a:endParaRPr lang="en-GB"/>
        </a:p>
      </dgm:t>
    </dgm:pt>
    <dgm:pt modelId="{7D9C00CC-16EE-5248-842E-983CC5EFAD25}" type="pres">
      <dgm:prSet presAssocID="{2E902D7F-4BC4-4445-9A2E-ECBB7E6B8573}" presName="vert0" presStyleCnt="0">
        <dgm:presLayoutVars>
          <dgm:dir/>
          <dgm:animOne val="branch"/>
          <dgm:animLvl val="lvl"/>
        </dgm:presLayoutVars>
      </dgm:prSet>
      <dgm:spPr/>
    </dgm:pt>
    <dgm:pt modelId="{7D6929DC-E7C2-FD46-A64A-29D4B9617B3B}" type="pres">
      <dgm:prSet presAssocID="{2038D634-CA47-4A7A-AA3D-1F21F12D8713}" presName="thickLine" presStyleLbl="alignNode1" presStyleIdx="0" presStyleCnt="4"/>
      <dgm:spPr/>
    </dgm:pt>
    <dgm:pt modelId="{0DBD59AB-2FA5-5946-98BB-88AA4D570AA4}" type="pres">
      <dgm:prSet presAssocID="{2038D634-CA47-4A7A-AA3D-1F21F12D8713}" presName="horz1" presStyleCnt="0"/>
      <dgm:spPr/>
    </dgm:pt>
    <dgm:pt modelId="{571AEA3B-DFA7-A44C-AB6F-F851430933B9}" type="pres">
      <dgm:prSet presAssocID="{2038D634-CA47-4A7A-AA3D-1F21F12D8713}" presName="tx1" presStyleLbl="revTx" presStyleIdx="0" presStyleCnt="4"/>
      <dgm:spPr/>
    </dgm:pt>
    <dgm:pt modelId="{8ABD4B9A-52C1-2344-B514-D25D77262F65}" type="pres">
      <dgm:prSet presAssocID="{2038D634-CA47-4A7A-AA3D-1F21F12D8713}" presName="vert1" presStyleCnt="0"/>
      <dgm:spPr/>
    </dgm:pt>
    <dgm:pt modelId="{7BD97285-BB55-CC46-A628-55D9A5955893}" type="pres">
      <dgm:prSet presAssocID="{ECD308E7-3A15-4AD7-A864-EE1D24798895}" presName="thickLine" presStyleLbl="alignNode1" presStyleIdx="1" presStyleCnt="4"/>
      <dgm:spPr/>
    </dgm:pt>
    <dgm:pt modelId="{1C3710A3-A9EC-FD46-AA48-486A4FA7BE1A}" type="pres">
      <dgm:prSet presAssocID="{ECD308E7-3A15-4AD7-A864-EE1D24798895}" presName="horz1" presStyleCnt="0"/>
      <dgm:spPr/>
    </dgm:pt>
    <dgm:pt modelId="{C89032EB-3D90-994A-AE25-F8AF553E4D5F}" type="pres">
      <dgm:prSet presAssocID="{ECD308E7-3A15-4AD7-A864-EE1D24798895}" presName="tx1" presStyleLbl="revTx" presStyleIdx="1" presStyleCnt="4"/>
      <dgm:spPr/>
    </dgm:pt>
    <dgm:pt modelId="{091F4F20-F64B-D343-9176-91FF546618AD}" type="pres">
      <dgm:prSet presAssocID="{ECD308E7-3A15-4AD7-A864-EE1D24798895}" presName="vert1" presStyleCnt="0"/>
      <dgm:spPr/>
    </dgm:pt>
    <dgm:pt modelId="{B19AF761-45CF-9D42-BC27-35718837B6C4}" type="pres">
      <dgm:prSet presAssocID="{968D22D4-0412-7048-A559-27DEC7B89CF7}" presName="thickLine" presStyleLbl="alignNode1" presStyleIdx="2" presStyleCnt="4"/>
      <dgm:spPr/>
    </dgm:pt>
    <dgm:pt modelId="{A4218439-CE2E-FA40-B5E3-5EEA387117BD}" type="pres">
      <dgm:prSet presAssocID="{968D22D4-0412-7048-A559-27DEC7B89CF7}" presName="horz1" presStyleCnt="0"/>
      <dgm:spPr/>
    </dgm:pt>
    <dgm:pt modelId="{74778A0B-8C63-334D-9F94-73E8D6BC6059}" type="pres">
      <dgm:prSet presAssocID="{968D22D4-0412-7048-A559-27DEC7B89CF7}" presName="tx1" presStyleLbl="revTx" presStyleIdx="2" presStyleCnt="4"/>
      <dgm:spPr/>
    </dgm:pt>
    <dgm:pt modelId="{F41316EA-F8A4-CC49-8272-43C84962047F}" type="pres">
      <dgm:prSet presAssocID="{968D22D4-0412-7048-A559-27DEC7B89CF7}" presName="vert1" presStyleCnt="0"/>
      <dgm:spPr/>
    </dgm:pt>
    <dgm:pt modelId="{B43CFCC4-B9BA-6345-910F-C8053130ACE6}" type="pres">
      <dgm:prSet presAssocID="{B1DFBF77-7494-4391-9A95-B231A57E4EC7}" presName="thickLine" presStyleLbl="alignNode1" presStyleIdx="3" presStyleCnt="4"/>
      <dgm:spPr/>
    </dgm:pt>
    <dgm:pt modelId="{F85786A2-2CC4-5D4A-BBE0-4F38B720893F}" type="pres">
      <dgm:prSet presAssocID="{B1DFBF77-7494-4391-9A95-B231A57E4EC7}" presName="horz1" presStyleCnt="0"/>
      <dgm:spPr/>
    </dgm:pt>
    <dgm:pt modelId="{0764F5BD-E52E-424B-99EE-42ADB440D830}" type="pres">
      <dgm:prSet presAssocID="{B1DFBF77-7494-4391-9A95-B231A57E4EC7}" presName="tx1" presStyleLbl="revTx" presStyleIdx="3" presStyleCnt="4"/>
      <dgm:spPr/>
    </dgm:pt>
    <dgm:pt modelId="{F1FE5DC7-1FD1-6541-B890-0A8C8091E409}" type="pres">
      <dgm:prSet presAssocID="{B1DFBF77-7494-4391-9A95-B231A57E4EC7}" presName="vert1" presStyleCnt="0"/>
      <dgm:spPr/>
    </dgm:pt>
  </dgm:ptLst>
  <dgm:cxnLst>
    <dgm:cxn modelId="{7FA7171D-3F73-2549-9132-98FDC9AED376}" type="presOf" srcId="{968D22D4-0412-7048-A559-27DEC7B89CF7}" destId="{74778A0B-8C63-334D-9F94-73E8D6BC6059}" srcOrd="0" destOrd="0" presId="urn:microsoft.com/office/officeart/2008/layout/LinedList"/>
    <dgm:cxn modelId="{0D94AD3C-58F8-6F4E-839C-A22E50EACCD0}" srcId="{2E902D7F-4BC4-4445-9A2E-ECBB7E6B8573}" destId="{968D22D4-0412-7048-A559-27DEC7B89CF7}" srcOrd="2" destOrd="0" parTransId="{E49C5FDB-3775-D548-B978-010CFD3B8A14}" sibTransId="{3BDF9B00-003D-174D-B705-CD57746CBAFB}"/>
    <dgm:cxn modelId="{4588AF64-918C-41C3-81A3-B0E92A137D37}" srcId="{2E902D7F-4BC4-4445-9A2E-ECBB7E6B8573}" destId="{ECD308E7-3A15-4AD7-A864-EE1D24798895}" srcOrd="1" destOrd="0" parTransId="{0B835432-F848-4F5F-9D3E-3B2F8FF51716}" sibTransId="{0A06ACB8-0B38-40AC-99FA-88166269543E}"/>
    <dgm:cxn modelId="{51596565-C0C1-4239-A147-CD2375C91CF5}" srcId="{2E902D7F-4BC4-4445-9A2E-ECBB7E6B8573}" destId="{B1DFBF77-7494-4391-9A95-B231A57E4EC7}" srcOrd="3" destOrd="0" parTransId="{56556911-7503-4A8C-8249-00740579679A}" sibTransId="{6682103D-3448-4754-BE77-5D331717C6CA}"/>
    <dgm:cxn modelId="{41704666-1633-4945-9897-F2CA10CE1A52}" type="presOf" srcId="{2038D634-CA47-4A7A-AA3D-1F21F12D8713}" destId="{571AEA3B-DFA7-A44C-AB6F-F851430933B9}" srcOrd="0" destOrd="0" presId="urn:microsoft.com/office/officeart/2008/layout/LinedList"/>
    <dgm:cxn modelId="{2A973A75-AA05-4EC8-9A3A-CC6E90AF761D}" srcId="{2E902D7F-4BC4-4445-9A2E-ECBB7E6B8573}" destId="{2038D634-CA47-4A7A-AA3D-1F21F12D8713}" srcOrd="0" destOrd="0" parTransId="{55C031D6-45E0-41B4-A881-FEE8368DBAFB}" sibTransId="{F704421D-CDDF-4D77-A59F-526A368C2558}"/>
    <dgm:cxn modelId="{0B798D7B-2F07-094A-B454-D8669720C4F7}" type="presOf" srcId="{2E902D7F-4BC4-4445-9A2E-ECBB7E6B8573}" destId="{7D9C00CC-16EE-5248-842E-983CC5EFAD25}" srcOrd="0" destOrd="0" presId="urn:microsoft.com/office/officeart/2008/layout/LinedList"/>
    <dgm:cxn modelId="{60CD39B4-FA1B-C44C-ADA1-EDABE6EEF283}" type="presOf" srcId="{ECD308E7-3A15-4AD7-A864-EE1D24798895}" destId="{C89032EB-3D90-994A-AE25-F8AF553E4D5F}" srcOrd="0" destOrd="0" presId="urn:microsoft.com/office/officeart/2008/layout/LinedList"/>
    <dgm:cxn modelId="{836A92CC-6203-8D4E-A340-BDDA7A13A23D}" type="presOf" srcId="{B1DFBF77-7494-4391-9A95-B231A57E4EC7}" destId="{0764F5BD-E52E-424B-99EE-42ADB440D830}" srcOrd="0" destOrd="0" presId="urn:microsoft.com/office/officeart/2008/layout/LinedList"/>
    <dgm:cxn modelId="{B1A18CDF-9489-084B-B788-08D9A9012C65}" type="presParOf" srcId="{7D9C00CC-16EE-5248-842E-983CC5EFAD25}" destId="{7D6929DC-E7C2-FD46-A64A-29D4B9617B3B}" srcOrd="0" destOrd="0" presId="urn:microsoft.com/office/officeart/2008/layout/LinedList"/>
    <dgm:cxn modelId="{6259B321-F6B5-B548-A544-E5440222F481}" type="presParOf" srcId="{7D9C00CC-16EE-5248-842E-983CC5EFAD25}" destId="{0DBD59AB-2FA5-5946-98BB-88AA4D570AA4}" srcOrd="1" destOrd="0" presId="urn:microsoft.com/office/officeart/2008/layout/LinedList"/>
    <dgm:cxn modelId="{2E8517CF-7C56-CE4B-A31D-E483F06E294B}" type="presParOf" srcId="{0DBD59AB-2FA5-5946-98BB-88AA4D570AA4}" destId="{571AEA3B-DFA7-A44C-AB6F-F851430933B9}" srcOrd="0" destOrd="0" presId="urn:microsoft.com/office/officeart/2008/layout/LinedList"/>
    <dgm:cxn modelId="{EAE9338B-743D-824C-B3D1-40F451F5842F}" type="presParOf" srcId="{0DBD59AB-2FA5-5946-98BB-88AA4D570AA4}" destId="{8ABD4B9A-52C1-2344-B514-D25D77262F65}" srcOrd="1" destOrd="0" presId="urn:microsoft.com/office/officeart/2008/layout/LinedList"/>
    <dgm:cxn modelId="{E0074D96-BBE8-BA49-B843-E74D64B161A5}" type="presParOf" srcId="{7D9C00CC-16EE-5248-842E-983CC5EFAD25}" destId="{7BD97285-BB55-CC46-A628-55D9A5955893}" srcOrd="2" destOrd="0" presId="urn:microsoft.com/office/officeart/2008/layout/LinedList"/>
    <dgm:cxn modelId="{F54648B5-57B6-724C-BB75-1F4D3EF88DBF}" type="presParOf" srcId="{7D9C00CC-16EE-5248-842E-983CC5EFAD25}" destId="{1C3710A3-A9EC-FD46-AA48-486A4FA7BE1A}" srcOrd="3" destOrd="0" presId="urn:microsoft.com/office/officeart/2008/layout/LinedList"/>
    <dgm:cxn modelId="{3B3406A7-ED03-1A43-BE83-259E3E0260C9}" type="presParOf" srcId="{1C3710A3-A9EC-FD46-AA48-486A4FA7BE1A}" destId="{C89032EB-3D90-994A-AE25-F8AF553E4D5F}" srcOrd="0" destOrd="0" presId="urn:microsoft.com/office/officeart/2008/layout/LinedList"/>
    <dgm:cxn modelId="{0D841AA0-1D29-704A-9C87-62ED7B8451F9}" type="presParOf" srcId="{1C3710A3-A9EC-FD46-AA48-486A4FA7BE1A}" destId="{091F4F20-F64B-D343-9176-91FF546618AD}" srcOrd="1" destOrd="0" presId="urn:microsoft.com/office/officeart/2008/layout/LinedList"/>
    <dgm:cxn modelId="{1BF23CAE-C04A-2D46-9477-7445F95639E6}" type="presParOf" srcId="{7D9C00CC-16EE-5248-842E-983CC5EFAD25}" destId="{B19AF761-45CF-9D42-BC27-35718837B6C4}" srcOrd="4" destOrd="0" presId="urn:microsoft.com/office/officeart/2008/layout/LinedList"/>
    <dgm:cxn modelId="{D850F3AD-9B63-0644-AFF7-433C87D6F8F3}" type="presParOf" srcId="{7D9C00CC-16EE-5248-842E-983CC5EFAD25}" destId="{A4218439-CE2E-FA40-B5E3-5EEA387117BD}" srcOrd="5" destOrd="0" presId="urn:microsoft.com/office/officeart/2008/layout/LinedList"/>
    <dgm:cxn modelId="{FD39A8BC-495E-B84D-BEE3-644FD0E27EEC}" type="presParOf" srcId="{A4218439-CE2E-FA40-B5E3-5EEA387117BD}" destId="{74778A0B-8C63-334D-9F94-73E8D6BC6059}" srcOrd="0" destOrd="0" presId="urn:microsoft.com/office/officeart/2008/layout/LinedList"/>
    <dgm:cxn modelId="{A0E144DA-2D45-2F4E-AA82-DF335C2375A7}" type="presParOf" srcId="{A4218439-CE2E-FA40-B5E3-5EEA387117BD}" destId="{F41316EA-F8A4-CC49-8272-43C84962047F}" srcOrd="1" destOrd="0" presId="urn:microsoft.com/office/officeart/2008/layout/LinedList"/>
    <dgm:cxn modelId="{220A52A7-B723-CF4C-8298-4E360463AC88}" type="presParOf" srcId="{7D9C00CC-16EE-5248-842E-983CC5EFAD25}" destId="{B43CFCC4-B9BA-6345-910F-C8053130ACE6}" srcOrd="6" destOrd="0" presId="urn:microsoft.com/office/officeart/2008/layout/LinedList"/>
    <dgm:cxn modelId="{3EBB6652-F21C-B745-B651-F09F2C0FDF8E}" type="presParOf" srcId="{7D9C00CC-16EE-5248-842E-983CC5EFAD25}" destId="{F85786A2-2CC4-5D4A-BBE0-4F38B720893F}" srcOrd="7" destOrd="0" presId="urn:microsoft.com/office/officeart/2008/layout/LinedList"/>
    <dgm:cxn modelId="{562B3D9F-7D14-DC47-9207-FE3BBC7EEEE1}" type="presParOf" srcId="{F85786A2-2CC4-5D4A-BBE0-4F38B720893F}" destId="{0764F5BD-E52E-424B-99EE-42ADB440D830}" srcOrd="0" destOrd="0" presId="urn:microsoft.com/office/officeart/2008/layout/LinedList"/>
    <dgm:cxn modelId="{90005DA4-08FC-1F40-ACFE-A66E9F88F0A8}" type="presParOf" srcId="{F85786A2-2CC4-5D4A-BBE0-4F38B720893F}" destId="{F1FE5DC7-1FD1-6541-B890-0A8C8091E40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E902D7F-4BC4-4445-9A2E-ECBB7E6B8573}"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2038D634-CA47-4A7A-AA3D-1F21F12D8713}">
      <dgm:prSet/>
      <dgm:spPr/>
      <dgm:t>
        <a:bodyPr/>
        <a:lstStyle/>
        <a:p>
          <a:r>
            <a:rPr lang="it-IT" dirty="0" err="1"/>
            <a:t>mysql</a:t>
          </a:r>
          <a:r>
            <a:rPr lang="it-IT" dirty="0"/>
            <a:t> –u </a:t>
          </a:r>
          <a:r>
            <a:rPr lang="en-GB" dirty="0" err="1"/>
            <a:t>user_xxxx</a:t>
          </a:r>
          <a:r>
            <a:rPr lang="it-IT" dirty="0"/>
            <a:t> –</a:t>
          </a:r>
          <a:r>
            <a:rPr lang="it-IT" dirty="0" err="1"/>
            <a:t>p</a:t>
          </a:r>
          <a:r>
            <a:rPr lang="it-IT" dirty="0"/>
            <a:t> -h 127.0.0.1</a:t>
          </a:r>
          <a:endParaRPr lang="en-US" dirty="0"/>
        </a:p>
      </dgm:t>
    </dgm:pt>
    <dgm:pt modelId="{55C031D6-45E0-41B4-A881-FEE8368DBAFB}" type="parTrans" cxnId="{2A973A75-AA05-4EC8-9A3A-CC6E90AF761D}">
      <dgm:prSet/>
      <dgm:spPr/>
      <dgm:t>
        <a:bodyPr/>
        <a:lstStyle/>
        <a:p>
          <a:endParaRPr lang="en-US"/>
        </a:p>
      </dgm:t>
    </dgm:pt>
    <dgm:pt modelId="{F704421D-CDDF-4D77-A59F-526A368C2558}" type="sibTrans" cxnId="{2A973A75-AA05-4EC8-9A3A-CC6E90AF761D}">
      <dgm:prSet/>
      <dgm:spPr/>
      <dgm:t>
        <a:bodyPr/>
        <a:lstStyle/>
        <a:p>
          <a:endParaRPr lang="en-US"/>
        </a:p>
      </dgm:t>
    </dgm:pt>
    <dgm:pt modelId="{ECD308E7-3A15-4AD7-A864-EE1D24798895}">
      <dgm:prSet/>
      <dgm:spPr/>
      <dgm:t>
        <a:bodyPr/>
        <a:lstStyle/>
        <a:p>
          <a:r>
            <a:rPr lang="it-IT" dirty="0"/>
            <a:t>DROP DATABASE `</a:t>
          </a:r>
          <a:r>
            <a:rPr lang="en-GB" dirty="0" err="1"/>
            <a:t>user_xxxx</a:t>
          </a:r>
          <a:r>
            <a:rPr lang="it-IT" dirty="0"/>
            <a:t>`;</a:t>
          </a:r>
          <a:endParaRPr lang="en-US" dirty="0"/>
        </a:p>
      </dgm:t>
    </dgm:pt>
    <dgm:pt modelId="{0B835432-F848-4F5F-9D3E-3B2F8FF51716}" type="parTrans" cxnId="{4588AF64-918C-41C3-81A3-B0E92A137D37}">
      <dgm:prSet/>
      <dgm:spPr/>
      <dgm:t>
        <a:bodyPr/>
        <a:lstStyle/>
        <a:p>
          <a:endParaRPr lang="en-US"/>
        </a:p>
      </dgm:t>
    </dgm:pt>
    <dgm:pt modelId="{0A06ACB8-0B38-40AC-99FA-88166269543E}" type="sibTrans" cxnId="{4588AF64-918C-41C3-81A3-B0E92A137D37}">
      <dgm:prSet/>
      <dgm:spPr/>
      <dgm:t>
        <a:bodyPr/>
        <a:lstStyle/>
        <a:p>
          <a:endParaRPr lang="en-US"/>
        </a:p>
      </dgm:t>
    </dgm:pt>
    <dgm:pt modelId="{7D9C00CC-16EE-5248-842E-983CC5EFAD25}" type="pres">
      <dgm:prSet presAssocID="{2E902D7F-4BC4-4445-9A2E-ECBB7E6B8573}" presName="vert0" presStyleCnt="0">
        <dgm:presLayoutVars>
          <dgm:dir/>
          <dgm:animOne val="branch"/>
          <dgm:animLvl val="lvl"/>
        </dgm:presLayoutVars>
      </dgm:prSet>
      <dgm:spPr/>
    </dgm:pt>
    <dgm:pt modelId="{7D6929DC-E7C2-FD46-A64A-29D4B9617B3B}" type="pres">
      <dgm:prSet presAssocID="{2038D634-CA47-4A7A-AA3D-1F21F12D8713}" presName="thickLine" presStyleLbl="alignNode1" presStyleIdx="0" presStyleCnt="2"/>
      <dgm:spPr/>
    </dgm:pt>
    <dgm:pt modelId="{0DBD59AB-2FA5-5946-98BB-88AA4D570AA4}" type="pres">
      <dgm:prSet presAssocID="{2038D634-CA47-4A7A-AA3D-1F21F12D8713}" presName="horz1" presStyleCnt="0"/>
      <dgm:spPr/>
    </dgm:pt>
    <dgm:pt modelId="{571AEA3B-DFA7-A44C-AB6F-F851430933B9}" type="pres">
      <dgm:prSet presAssocID="{2038D634-CA47-4A7A-AA3D-1F21F12D8713}" presName="tx1" presStyleLbl="revTx" presStyleIdx="0" presStyleCnt="2"/>
      <dgm:spPr/>
    </dgm:pt>
    <dgm:pt modelId="{8ABD4B9A-52C1-2344-B514-D25D77262F65}" type="pres">
      <dgm:prSet presAssocID="{2038D634-CA47-4A7A-AA3D-1F21F12D8713}" presName="vert1" presStyleCnt="0"/>
      <dgm:spPr/>
    </dgm:pt>
    <dgm:pt modelId="{7BD97285-BB55-CC46-A628-55D9A5955893}" type="pres">
      <dgm:prSet presAssocID="{ECD308E7-3A15-4AD7-A864-EE1D24798895}" presName="thickLine" presStyleLbl="alignNode1" presStyleIdx="1" presStyleCnt="2"/>
      <dgm:spPr/>
    </dgm:pt>
    <dgm:pt modelId="{1C3710A3-A9EC-FD46-AA48-486A4FA7BE1A}" type="pres">
      <dgm:prSet presAssocID="{ECD308E7-3A15-4AD7-A864-EE1D24798895}" presName="horz1" presStyleCnt="0"/>
      <dgm:spPr/>
    </dgm:pt>
    <dgm:pt modelId="{C89032EB-3D90-994A-AE25-F8AF553E4D5F}" type="pres">
      <dgm:prSet presAssocID="{ECD308E7-3A15-4AD7-A864-EE1D24798895}" presName="tx1" presStyleLbl="revTx" presStyleIdx="1" presStyleCnt="2"/>
      <dgm:spPr/>
    </dgm:pt>
    <dgm:pt modelId="{091F4F20-F64B-D343-9176-91FF546618AD}" type="pres">
      <dgm:prSet presAssocID="{ECD308E7-3A15-4AD7-A864-EE1D24798895}" presName="vert1" presStyleCnt="0"/>
      <dgm:spPr/>
    </dgm:pt>
  </dgm:ptLst>
  <dgm:cxnLst>
    <dgm:cxn modelId="{4588AF64-918C-41C3-81A3-B0E92A137D37}" srcId="{2E902D7F-4BC4-4445-9A2E-ECBB7E6B8573}" destId="{ECD308E7-3A15-4AD7-A864-EE1D24798895}" srcOrd="1" destOrd="0" parTransId="{0B835432-F848-4F5F-9D3E-3B2F8FF51716}" sibTransId="{0A06ACB8-0B38-40AC-99FA-88166269543E}"/>
    <dgm:cxn modelId="{41704666-1633-4945-9897-F2CA10CE1A52}" type="presOf" srcId="{2038D634-CA47-4A7A-AA3D-1F21F12D8713}" destId="{571AEA3B-DFA7-A44C-AB6F-F851430933B9}" srcOrd="0" destOrd="0" presId="urn:microsoft.com/office/officeart/2008/layout/LinedList"/>
    <dgm:cxn modelId="{2A973A75-AA05-4EC8-9A3A-CC6E90AF761D}" srcId="{2E902D7F-4BC4-4445-9A2E-ECBB7E6B8573}" destId="{2038D634-CA47-4A7A-AA3D-1F21F12D8713}" srcOrd="0" destOrd="0" parTransId="{55C031D6-45E0-41B4-A881-FEE8368DBAFB}" sibTransId="{F704421D-CDDF-4D77-A59F-526A368C2558}"/>
    <dgm:cxn modelId="{0B798D7B-2F07-094A-B454-D8669720C4F7}" type="presOf" srcId="{2E902D7F-4BC4-4445-9A2E-ECBB7E6B8573}" destId="{7D9C00CC-16EE-5248-842E-983CC5EFAD25}" srcOrd="0" destOrd="0" presId="urn:microsoft.com/office/officeart/2008/layout/LinedList"/>
    <dgm:cxn modelId="{60CD39B4-FA1B-C44C-ADA1-EDABE6EEF283}" type="presOf" srcId="{ECD308E7-3A15-4AD7-A864-EE1D24798895}" destId="{C89032EB-3D90-994A-AE25-F8AF553E4D5F}" srcOrd="0" destOrd="0" presId="urn:microsoft.com/office/officeart/2008/layout/LinedList"/>
    <dgm:cxn modelId="{B1A18CDF-9489-084B-B788-08D9A9012C65}" type="presParOf" srcId="{7D9C00CC-16EE-5248-842E-983CC5EFAD25}" destId="{7D6929DC-E7C2-FD46-A64A-29D4B9617B3B}" srcOrd="0" destOrd="0" presId="urn:microsoft.com/office/officeart/2008/layout/LinedList"/>
    <dgm:cxn modelId="{6259B321-F6B5-B548-A544-E5440222F481}" type="presParOf" srcId="{7D9C00CC-16EE-5248-842E-983CC5EFAD25}" destId="{0DBD59AB-2FA5-5946-98BB-88AA4D570AA4}" srcOrd="1" destOrd="0" presId="urn:microsoft.com/office/officeart/2008/layout/LinedList"/>
    <dgm:cxn modelId="{2E8517CF-7C56-CE4B-A31D-E483F06E294B}" type="presParOf" srcId="{0DBD59AB-2FA5-5946-98BB-88AA4D570AA4}" destId="{571AEA3B-DFA7-A44C-AB6F-F851430933B9}" srcOrd="0" destOrd="0" presId="urn:microsoft.com/office/officeart/2008/layout/LinedList"/>
    <dgm:cxn modelId="{EAE9338B-743D-824C-B3D1-40F451F5842F}" type="presParOf" srcId="{0DBD59AB-2FA5-5946-98BB-88AA4D570AA4}" destId="{8ABD4B9A-52C1-2344-B514-D25D77262F65}" srcOrd="1" destOrd="0" presId="urn:microsoft.com/office/officeart/2008/layout/LinedList"/>
    <dgm:cxn modelId="{E0074D96-BBE8-BA49-B843-E74D64B161A5}" type="presParOf" srcId="{7D9C00CC-16EE-5248-842E-983CC5EFAD25}" destId="{7BD97285-BB55-CC46-A628-55D9A5955893}" srcOrd="2" destOrd="0" presId="urn:microsoft.com/office/officeart/2008/layout/LinedList"/>
    <dgm:cxn modelId="{F54648B5-57B6-724C-BB75-1F4D3EF88DBF}" type="presParOf" srcId="{7D9C00CC-16EE-5248-842E-983CC5EFAD25}" destId="{1C3710A3-A9EC-FD46-AA48-486A4FA7BE1A}" srcOrd="3" destOrd="0" presId="urn:microsoft.com/office/officeart/2008/layout/LinedList"/>
    <dgm:cxn modelId="{3B3406A7-ED03-1A43-BE83-259E3E0260C9}" type="presParOf" srcId="{1C3710A3-A9EC-FD46-AA48-486A4FA7BE1A}" destId="{C89032EB-3D90-994A-AE25-F8AF553E4D5F}" srcOrd="0" destOrd="0" presId="urn:microsoft.com/office/officeart/2008/layout/LinedList"/>
    <dgm:cxn modelId="{0D841AA0-1D29-704A-9C87-62ED7B8451F9}" type="presParOf" srcId="{1C3710A3-A9EC-FD46-AA48-486A4FA7BE1A}" destId="{091F4F20-F64B-D343-9176-91FF546618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E902D7F-4BC4-4445-9A2E-ECBB7E6B8573}"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2038D634-CA47-4A7A-AA3D-1F21F12D8713}">
      <dgm:prSet/>
      <dgm:spPr/>
      <dgm:t>
        <a:bodyPr/>
        <a:lstStyle/>
        <a:p>
          <a:r>
            <a:rPr lang="it-IT" dirty="0"/>
            <a:t>Tasto destro del mouse e </a:t>
          </a:r>
          <a:r>
            <a:rPr lang="it-IT" dirty="0" err="1"/>
            <a:t>Drop</a:t>
          </a:r>
          <a:r>
            <a:rPr lang="it-IT" dirty="0"/>
            <a:t> Schema</a:t>
          </a:r>
        </a:p>
      </dgm:t>
    </dgm:pt>
    <dgm:pt modelId="{55C031D6-45E0-41B4-A881-FEE8368DBAFB}" type="parTrans" cxnId="{2A973A75-AA05-4EC8-9A3A-CC6E90AF761D}">
      <dgm:prSet/>
      <dgm:spPr/>
      <dgm:t>
        <a:bodyPr/>
        <a:lstStyle/>
        <a:p>
          <a:endParaRPr lang="en-US"/>
        </a:p>
      </dgm:t>
    </dgm:pt>
    <dgm:pt modelId="{F704421D-CDDF-4D77-A59F-526A368C2558}" type="sibTrans" cxnId="{2A973A75-AA05-4EC8-9A3A-CC6E90AF761D}">
      <dgm:prSet/>
      <dgm:spPr/>
      <dgm:t>
        <a:bodyPr/>
        <a:lstStyle/>
        <a:p>
          <a:endParaRPr lang="en-US"/>
        </a:p>
      </dgm:t>
    </dgm:pt>
    <dgm:pt modelId="{ECD308E7-3A15-4AD7-A864-EE1D24798895}">
      <dgm:prSet/>
      <dgm:spPr/>
      <dgm:t>
        <a:bodyPr/>
        <a:lstStyle/>
        <a:p>
          <a:r>
            <a:rPr lang="it-IT" dirty="0"/>
            <a:t>DROP DATABASE </a:t>
          </a:r>
          <a:r>
            <a:rPr lang="en-GB" dirty="0" err="1"/>
            <a:t>user_xxxx</a:t>
          </a:r>
          <a:r>
            <a:rPr lang="it-IT" dirty="0"/>
            <a:t>;</a:t>
          </a:r>
          <a:endParaRPr lang="en-US" dirty="0"/>
        </a:p>
      </dgm:t>
    </dgm:pt>
    <dgm:pt modelId="{0B835432-F848-4F5F-9D3E-3B2F8FF51716}" type="parTrans" cxnId="{4588AF64-918C-41C3-81A3-B0E92A137D37}">
      <dgm:prSet/>
      <dgm:spPr/>
      <dgm:t>
        <a:bodyPr/>
        <a:lstStyle/>
        <a:p>
          <a:endParaRPr lang="en-US"/>
        </a:p>
      </dgm:t>
    </dgm:pt>
    <dgm:pt modelId="{0A06ACB8-0B38-40AC-99FA-88166269543E}" type="sibTrans" cxnId="{4588AF64-918C-41C3-81A3-B0E92A137D37}">
      <dgm:prSet/>
      <dgm:spPr/>
      <dgm:t>
        <a:bodyPr/>
        <a:lstStyle/>
        <a:p>
          <a:endParaRPr lang="en-US"/>
        </a:p>
      </dgm:t>
    </dgm:pt>
    <dgm:pt modelId="{7D9C00CC-16EE-5248-842E-983CC5EFAD25}" type="pres">
      <dgm:prSet presAssocID="{2E902D7F-4BC4-4445-9A2E-ECBB7E6B8573}" presName="vert0" presStyleCnt="0">
        <dgm:presLayoutVars>
          <dgm:dir/>
          <dgm:animOne val="branch"/>
          <dgm:animLvl val="lvl"/>
        </dgm:presLayoutVars>
      </dgm:prSet>
      <dgm:spPr/>
    </dgm:pt>
    <dgm:pt modelId="{7D6929DC-E7C2-FD46-A64A-29D4B9617B3B}" type="pres">
      <dgm:prSet presAssocID="{2038D634-CA47-4A7A-AA3D-1F21F12D8713}" presName="thickLine" presStyleLbl="alignNode1" presStyleIdx="0" presStyleCnt="2"/>
      <dgm:spPr/>
    </dgm:pt>
    <dgm:pt modelId="{0DBD59AB-2FA5-5946-98BB-88AA4D570AA4}" type="pres">
      <dgm:prSet presAssocID="{2038D634-CA47-4A7A-AA3D-1F21F12D8713}" presName="horz1" presStyleCnt="0"/>
      <dgm:spPr/>
    </dgm:pt>
    <dgm:pt modelId="{571AEA3B-DFA7-A44C-AB6F-F851430933B9}" type="pres">
      <dgm:prSet presAssocID="{2038D634-CA47-4A7A-AA3D-1F21F12D8713}" presName="tx1" presStyleLbl="revTx" presStyleIdx="0" presStyleCnt="2"/>
      <dgm:spPr/>
    </dgm:pt>
    <dgm:pt modelId="{8ABD4B9A-52C1-2344-B514-D25D77262F65}" type="pres">
      <dgm:prSet presAssocID="{2038D634-CA47-4A7A-AA3D-1F21F12D8713}" presName="vert1" presStyleCnt="0"/>
      <dgm:spPr/>
    </dgm:pt>
    <dgm:pt modelId="{7BD97285-BB55-CC46-A628-55D9A5955893}" type="pres">
      <dgm:prSet presAssocID="{ECD308E7-3A15-4AD7-A864-EE1D24798895}" presName="thickLine" presStyleLbl="alignNode1" presStyleIdx="1" presStyleCnt="2"/>
      <dgm:spPr/>
    </dgm:pt>
    <dgm:pt modelId="{1C3710A3-A9EC-FD46-AA48-486A4FA7BE1A}" type="pres">
      <dgm:prSet presAssocID="{ECD308E7-3A15-4AD7-A864-EE1D24798895}" presName="horz1" presStyleCnt="0"/>
      <dgm:spPr/>
    </dgm:pt>
    <dgm:pt modelId="{C89032EB-3D90-994A-AE25-F8AF553E4D5F}" type="pres">
      <dgm:prSet presAssocID="{ECD308E7-3A15-4AD7-A864-EE1D24798895}" presName="tx1" presStyleLbl="revTx" presStyleIdx="1" presStyleCnt="2"/>
      <dgm:spPr/>
    </dgm:pt>
    <dgm:pt modelId="{091F4F20-F64B-D343-9176-91FF546618AD}" type="pres">
      <dgm:prSet presAssocID="{ECD308E7-3A15-4AD7-A864-EE1D24798895}" presName="vert1" presStyleCnt="0"/>
      <dgm:spPr/>
    </dgm:pt>
  </dgm:ptLst>
  <dgm:cxnLst>
    <dgm:cxn modelId="{4588AF64-918C-41C3-81A3-B0E92A137D37}" srcId="{2E902D7F-4BC4-4445-9A2E-ECBB7E6B8573}" destId="{ECD308E7-3A15-4AD7-A864-EE1D24798895}" srcOrd="1" destOrd="0" parTransId="{0B835432-F848-4F5F-9D3E-3B2F8FF51716}" sibTransId="{0A06ACB8-0B38-40AC-99FA-88166269543E}"/>
    <dgm:cxn modelId="{41704666-1633-4945-9897-F2CA10CE1A52}" type="presOf" srcId="{2038D634-CA47-4A7A-AA3D-1F21F12D8713}" destId="{571AEA3B-DFA7-A44C-AB6F-F851430933B9}" srcOrd="0" destOrd="0" presId="urn:microsoft.com/office/officeart/2008/layout/LinedList"/>
    <dgm:cxn modelId="{2A973A75-AA05-4EC8-9A3A-CC6E90AF761D}" srcId="{2E902D7F-4BC4-4445-9A2E-ECBB7E6B8573}" destId="{2038D634-CA47-4A7A-AA3D-1F21F12D8713}" srcOrd="0" destOrd="0" parTransId="{55C031D6-45E0-41B4-A881-FEE8368DBAFB}" sibTransId="{F704421D-CDDF-4D77-A59F-526A368C2558}"/>
    <dgm:cxn modelId="{0B798D7B-2F07-094A-B454-D8669720C4F7}" type="presOf" srcId="{2E902D7F-4BC4-4445-9A2E-ECBB7E6B8573}" destId="{7D9C00CC-16EE-5248-842E-983CC5EFAD25}" srcOrd="0" destOrd="0" presId="urn:microsoft.com/office/officeart/2008/layout/LinedList"/>
    <dgm:cxn modelId="{60CD39B4-FA1B-C44C-ADA1-EDABE6EEF283}" type="presOf" srcId="{ECD308E7-3A15-4AD7-A864-EE1D24798895}" destId="{C89032EB-3D90-994A-AE25-F8AF553E4D5F}" srcOrd="0" destOrd="0" presId="urn:microsoft.com/office/officeart/2008/layout/LinedList"/>
    <dgm:cxn modelId="{B1A18CDF-9489-084B-B788-08D9A9012C65}" type="presParOf" srcId="{7D9C00CC-16EE-5248-842E-983CC5EFAD25}" destId="{7D6929DC-E7C2-FD46-A64A-29D4B9617B3B}" srcOrd="0" destOrd="0" presId="urn:microsoft.com/office/officeart/2008/layout/LinedList"/>
    <dgm:cxn modelId="{6259B321-F6B5-B548-A544-E5440222F481}" type="presParOf" srcId="{7D9C00CC-16EE-5248-842E-983CC5EFAD25}" destId="{0DBD59AB-2FA5-5946-98BB-88AA4D570AA4}" srcOrd="1" destOrd="0" presId="urn:microsoft.com/office/officeart/2008/layout/LinedList"/>
    <dgm:cxn modelId="{2E8517CF-7C56-CE4B-A31D-E483F06E294B}" type="presParOf" srcId="{0DBD59AB-2FA5-5946-98BB-88AA4D570AA4}" destId="{571AEA3B-DFA7-A44C-AB6F-F851430933B9}" srcOrd="0" destOrd="0" presId="urn:microsoft.com/office/officeart/2008/layout/LinedList"/>
    <dgm:cxn modelId="{EAE9338B-743D-824C-B3D1-40F451F5842F}" type="presParOf" srcId="{0DBD59AB-2FA5-5946-98BB-88AA4D570AA4}" destId="{8ABD4B9A-52C1-2344-B514-D25D77262F65}" srcOrd="1" destOrd="0" presId="urn:microsoft.com/office/officeart/2008/layout/LinedList"/>
    <dgm:cxn modelId="{E0074D96-BBE8-BA49-B843-E74D64B161A5}" type="presParOf" srcId="{7D9C00CC-16EE-5248-842E-983CC5EFAD25}" destId="{7BD97285-BB55-CC46-A628-55D9A5955893}" srcOrd="2" destOrd="0" presId="urn:microsoft.com/office/officeart/2008/layout/LinedList"/>
    <dgm:cxn modelId="{F54648B5-57B6-724C-BB75-1F4D3EF88DBF}" type="presParOf" srcId="{7D9C00CC-16EE-5248-842E-983CC5EFAD25}" destId="{1C3710A3-A9EC-FD46-AA48-486A4FA7BE1A}" srcOrd="3" destOrd="0" presId="urn:microsoft.com/office/officeart/2008/layout/LinedList"/>
    <dgm:cxn modelId="{3B3406A7-ED03-1A43-BE83-259E3E0260C9}" type="presParOf" srcId="{1C3710A3-A9EC-FD46-AA48-486A4FA7BE1A}" destId="{C89032EB-3D90-994A-AE25-F8AF553E4D5F}" srcOrd="0" destOrd="0" presId="urn:microsoft.com/office/officeart/2008/layout/LinedList"/>
    <dgm:cxn modelId="{0D841AA0-1D29-704A-9C87-62ED7B8451F9}" type="presParOf" srcId="{1C3710A3-A9EC-FD46-AA48-486A4FA7BE1A}" destId="{091F4F20-F64B-D343-9176-91FF546618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E35A3B4-3425-4249-A172-EC77E1F19784}"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A4F98229-B2FE-463F-BFDB-1DA9FE9B57CC}">
      <dgm:prSet/>
      <dgm:spPr/>
      <dgm:t>
        <a:bodyPr/>
        <a:lstStyle/>
        <a:p>
          <a:r>
            <a:rPr lang="it-IT"/>
            <a:t>Cancellazione</a:t>
          </a:r>
          <a:endParaRPr lang="en-US"/>
        </a:p>
      </dgm:t>
    </dgm:pt>
    <dgm:pt modelId="{887CCE1A-02B9-4878-9185-0218DB9DD2F9}" type="parTrans" cxnId="{81EAEEF4-EE06-4B5E-917B-FC08166C7780}">
      <dgm:prSet/>
      <dgm:spPr/>
      <dgm:t>
        <a:bodyPr/>
        <a:lstStyle/>
        <a:p>
          <a:endParaRPr lang="en-US"/>
        </a:p>
      </dgm:t>
    </dgm:pt>
    <dgm:pt modelId="{47753DE4-19C0-4CF8-B2EE-699E07332EE5}" type="sibTrans" cxnId="{81EAEEF4-EE06-4B5E-917B-FC08166C7780}">
      <dgm:prSet/>
      <dgm:spPr/>
      <dgm:t>
        <a:bodyPr/>
        <a:lstStyle/>
        <a:p>
          <a:endParaRPr lang="en-US"/>
        </a:p>
      </dgm:t>
    </dgm:pt>
    <dgm:pt modelId="{F2C46239-84E0-4A80-898F-B1B9BFF71EF9}">
      <dgm:prSet/>
      <dgm:spPr/>
      <dgm:t>
        <a:bodyPr/>
        <a:lstStyle/>
        <a:p>
          <a:pPr>
            <a:buNone/>
          </a:pPr>
          <a:r>
            <a:rPr lang="it-IT" dirty="0"/>
            <a:t>DROP DATABASE </a:t>
          </a:r>
          <a:r>
            <a:rPr lang="en-GB" dirty="0" err="1"/>
            <a:t>user_xxxx</a:t>
          </a:r>
          <a:r>
            <a:rPr lang="it-IT" dirty="0"/>
            <a:t>;</a:t>
          </a:r>
          <a:endParaRPr lang="en-US" dirty="0"/>
        </a:p>
      </dgm:t>
    </dgm:pt>
    <dgm:pt modelId="{CCF5A71B-6D59-4B0D-8C99-071B90EEF5B8}" type="parTrans" cxnId="{3BC276EA-4AAC-4244-BDDF-EF9C8E63015F}">
      <dgm:prSet/>
      <dgm:spPr/>
      <dgm:t>
        <a:bodyPr/>
        <a:lstStyle/>
        <a:p>
          <a:endParaRPr lang="en-US"/>
        </a:p>
      </dgm:t>
    </dgm:pt>
    <dgm:pt modelId="{9241599A-0CFE-4C18-B2EC-4ECF997451E0}" type="sibTrans" cxnId="{3BC276EA-4AAC-4244-BDDF-EF9C8E63015F}">
      <dgm:prSet/>
      <dgm:spPr/>
      <dgm:t>
        <a:bodyPr/>
        <a:lstStyle/>
        <a:p>
          <a:endParaRPr lang="en-US"/>
        </a:p>
      </dgm:t>
    </dgm:pt>
    <dgm:pt modelId="{4343D1CF-02D1-4832-B384-89B1E4CE9BBC}">
      <dgm:prSet/>
      <dgm:spPr/>
      <dgm:t>
        <a:bodyPr/>
        <a:lstStyle/>
        <a:p>
          <a:r>
            <a:rPr lang="it-IT" dirty="0"/>
            <a:t>Modifica</a:t>
          </a:r>
          <a:endParaRPr lang="en-US" dirty="0"/>
        </a:p>
      </dgm:t>
    </dgm:pt>
    <dgm:pt modelId="{5A191198-DB1A-4C3A-8233-24756AA3A41C}" type="parTrans" cxnId="{1EFAF967-2F5B-48F4-BA0B-46A4A038873A}">
      <dgm:prSet/>
      <dgm:spPr/>
      <dgm:t>
        <a:bodyPr/>
        <a:lstStyle/>
        <a:p>
          <a:endParaRPr lang="en-US"/>
        </a:p>
      </dgm:t>
    </dgm:pt>
    <dgm:pt modelId="{06CC7CBB-497B-4BCC-B1E2-AAEFC68AF6F9}" type="sibTrans" cxnId="{1EFAF967-2F5B-48F4-BA0B-46A4A038873A}">
      <dgm:prSet/>
      <dgm:spPr/>
      <dgm:t>
        <a:bodyPr/>
        <a:lstStyle/>
        <a:p>
          <a:endParaRPr lang="en-US"/>
        </a:p>
      </dgm:t>
    </dgm:pt>
    <dgm:pt modelId="{87B6EA16-779C-4794-96F8-C3061E8E9211}">
      <dgm:prSet/>
      <dgm:spPr/>
      <dgm:t>
        <a:bodyPr/>
        <a:lstStyle/>
        <a:p>
          <a:pPr>
            <a:buNone/>
          </a:pPr>
          <a:r>
            <a:rPr lang="it-IT" dirty="0"/>
            <a:t>ALTER DATABASE </a:t>
          </a:r>
          <a:r>
            <a:rPr lang="en-GB" dirty="0" err="1"/>
            <a:t>user_xxxx</a:t>
          </a:r>
          <a:r>
            <a:rPr lang="en-GB" dirty="0"/>
            <a:t> </a:t>
          </a:r>
          <a:r>
            <a:rPr lang="it-IT" dirty="0"/>
            <a:t>COLLATE 'latin2_bin';</a:t>
          </a:r>
          <a:endParaRPr lang="en-US" dirty="0"/>
        </a:p>
      </dgm:t>
    </dgm:pt>
    <dgm:pt modelId="{97A412E2-8674-4F9B-895D-1B3D1044C403}" type="parTrans" cxnId="{E5F2285C-D6E2-4CF2-B2C0-2583A9BA6B52}">
      <dgm:prSet/>
      <dgm:spPr/>
      <dgm:t>
        <a:bodyPr/>
        <a:lstStyle/>
        <a:p>
          <a:endParaRPr lang="en-US"/>
        </a:p>
      </dgm:t>
    </dgm:pt>
    <dgm:pt modelId="{7EB2E6BF-3A08-4438-B5FB-764033A6586D}" type="sibTrans" cxnId="{E5F2285C-D6E2-4CF2-B2C0-2583A9BA6B52}">
      <dgm:prSet/>
      <dgm:spPr/>
      <dgm:t>
        <a:bodyPr/>
        <a:lstStyle/>
        <a:p>
          <a:endParaRPr lang="en-US"/>
        </a:p>
      </dgm:t>
    </dgm:pt>
    <dgm:pt modelId="{60A56891-ADA4-AA4E-8E95-75E653C805E8}">
      <dgm:prSet/>
      <dgm:spPr/>
      <dgm:t>
        <a:bodyPr/>
        <a:lstStyle/>
        <a:p>
          <a:r>
            <a:rPr lang="en-US" dirty="0" err="1"/>
            <a:t>Rinomina</a:t>
          </a:r>
          <a:endParaRPr lang="en-US" dirty="0"/>
        </a:p>
      </dgm:t>
    </dgm:pt>
    <dgm:pt modelId="{BB14EB16-310D-A240-BE88-5E0130A6269D}" type="parTrans" cxnId="{CD3F215F-7752-5941-9E83-61CEBBEEC9C9}">
      <dgm:prSet/>
      <dgm:spPr/>
      <dgm:t>
        <a:bodyPr/>
        <a:lstStyle/>
        <a:p>
          <a:endParaRPr lang="en-US"/>
        </a:p>
      </dgm:t>
    </dgm:pt>
    <dgm:pt modelId="{CEDB7F4E-73D9-2D46-B2AF-8F7BC62CE651}" type="sibTrans" cxnId="{CD3F215F-7752-5941-9E83-61CEBBEEC9C9}">
      <dgm:prSet/>
      <dgm:spPr/>
      <dgm:t>
        <a:bodyPr/>
        <a:lstStyle/>
        <a:p>
          <a:endParaRPr lang="en-US"/>
        </a:p>
      </dgm:t>
    </dgm:pt>
    <dgm:pt modelId="{AE2537EB-04E8-5C4A-AEED-0A226B79A804}">
      <dgm:prSet/>
      <dgm:spPr/>
      <dgm:t>
        <a:bodyPr/>
        <a:lstStyle/>
        <a:p>
          <a:pPr>
            <a:buNone/>
          </a:pPr>
          <a:r>
            <a:rPr lang="en-US" dirty="0"/>
            <a:t>Non </a:t>
          </a:r>
          <a:r>
            <a:rPr lang="en-US" dirty="0" err="1"/>
            <a:t>esiste</a:t>
          </a:r>
          <a:r>
            <a:rPr lang="en-US" dirty="0"/>
            <a:t> </a:t>
          </a:r>
          <a:r>
            <a:rPr lang="en-US" dirty="0" err="1"/>
            <a:t>il</a:t>
          </a:r>
          <a:r>
            <a:rPr lang="en-US" dirty="0"/>
            <a:t> </a:t>
          </a:r>
          <a:r>
            <a:rPr lang="en-US" dirty="0" err="1"/>
            <a:t>comando</a:t>
          </a:r>
          <a:endParaRPr lang="en-US" dirty="0"/>
        </a:p>
      </dgm:t>
    </dgm:pt>
    <dgm:pt modelId="{73D25D92-D4CA-7249-8FD6-8D830DEEA2D9}" type="parTrans" cxnId="{32A7AB58-3112-5D4C-867A-7D514E03DA50}">
      <dgm:prSet/>
      <dgm:spPr/>
      <dgm:t>
        <a:bodyPr/>
        <a:lstStyle/>
        <a:p>
          <a:endParaRPr lang="en-US"/>
        </a:p>
      </dgm:t>
    </dgm:pt>
    <dgm:pt modelId="{7BE44B2A-623E-FC4F-99A3-62DB7D55AF8A}" type="sibTrans" cxnId="{32A7AB58-3112-5D4C-867A-7D514E03DA50}">
      <dgm:prSet/>
      <dgm:spPr/>
      <dgm:t>
        <a:bodyPr/>
        <a:lstStyle/>
        <a:p>
          <a:endParaRPr lang="en-US"/>
        </a:p>
      </dgm:t>
    </dgm:pt>
    <dgm:pt modelId="{E97D0F03-EC78-9645-A14C-3749D09E9B51}" type="pres">
      <dgm:prSet presAssocID="{BE35A3B4-3425-4249-A172-EC77E1F19784}" presName="linear" presStyleCnt="0">
        <dgm:presLayoutVars>
          <dgm:dir/>
          <dgm:animLvl val="lvl"/>
          <dgm:resizeHandles val="exact"/>
        </dgm:presLayoutVars>
      </dgm:prSet>
      <dgm:spPr/>
    </dgm:pt>
    <dgm:pt modelId="{350C3AAE-614B-0C48-86E0-769FA6685B50}" type="pres">
      <dgm:prSet presAssocID="{4343D1CF-02D1-4832-B384-89B1E4CE9BBC}" presName="parentLin" presStyleCnt="0"/>
      <dgm:spPr/>
    </dgm:pt>
    <dgm:pt modelId="{CE07823A-618C-504E-B1F8-A44986A37DCB}" type="pres">
      <dgm:prSet presAssocID="{4343D1CF-02D1-4832-B384-89B1E4CE9BBC}" presName="parentLeftMargin" presStyleLbl="node1" presStyleIdx="0" presStyleCnt="3"/>
      <dgm:spPr/>
    </dgm:pt>
    <dgm:pt modelId="{EE877002-6044-2249-91A2-C35CE8D21800}" type="pres">
      <dgm:prSet presAssocID="{4343D1CF-02D1-4832-B384-89B1E4CE9BBC}" presName="parentText" presStyleLbl="node1" presStyleIdx="0" presStyleCnt="3">
        <dgm:presLayoutVars>
          <dgm:chMax val="0"/>
          <dgm:bulletEnabled val="1"/>
        </dgm:presLayoutVars>
      </dgm:prSet>
      <dgm:spPr/>
    </dgm:pt>
    <dgm:pt modelId="{4851BB9B-5323-4C45-A3F4-3A579DCC1800}" type="pres">
      <dgm:prSet presAssocID="{4343D1CF-02D1-4832-B384-89B1E4CE9BBC}" presName="negativeSpace" presStyleCnt="0"/>
      <dgm:spPr/>
    </dgm:pt>
    <dgm:pt modelId="{008AC80A-FE40-F74B-AF82-A67326940879}" type="pres">
      <dgm:prSet presAssocID="{4343D1CF-02D1-4832-B384-89B1E4CE9BBC}" presName="childText" presStyleLbl="conFgAcc1" presStyleIdx="0" presStyleCnt="3">
        <dgm:presLayoutVars>
          <dgm:bulletEnabled val="1"/>
        </dgm:presLayoutVars>
      </dgm:prSet>
      <dgm:spPr/>
    </dgm:pt>
    <dgm:pt modelId="{EADE3327-0864-BD42-9CDA-34319E64D944}" type="pres">
      <dgm:prSet presAssocID="{06CC7CBB-497B-4BCC-B1E2-AAEFC68AF6F9}" presName="spaceBetweenRectangles" presStyleCnt="0"/>
      <dgm:spPr/>
    </dgm:pt>
    <dgm:pt modelId="{7C7C74A4-D78E-174A-BC3F-E74F23C04945}" type="pres">
      <dgm:prSet presAssocID="{60A56891-ADA4-AA4E-8E95-75E653C805E8}" presName="parentLin" presStyleCnt="0"/>
      <dgm:spPr/>
    </dgm:pt>
    <dgm:pt modelId="{CA03875D-AFA4-B64E-97F7-875B3BD7779A}" type="pres">
      <dgm:prSet presAssocID="{60A56891-ADA4-AA4E-8E95-75E653C805E8}" presName="parentLeftMargin" presStyleLbl="node1" presStyleIdx="0" presStyleCnt="3"/>
      <dgm:spPr/>
    </dgm:pt>
    <dgm:pt modelId="{AD453487-96FE-9544-87F7-F9138C2B266A}" type="pres">
      <dgm:prSet presAssocID="{60A56891-ADA4-AA4E-8E95-75E653C805E8}" presName="parentText" presStyleLbl="node1" presStyleIdx="1" presStyleCnt="3">
        <dgm:presLayoutVars>
          <dgm:chMax val="0"/>
          <dgm:bulletEnabled val="1"/>
        </dgm:presLayoutVars>
      </dgm:prSet>
      <dgm:spPr/>
    </dgm:pt>
    <dgm:pt modelId="{E39A5CCD-2FE1-E24C-9A53-DAB11D2811B6}" type="pres">
      <dgm:prSet presAssocID="{60A56891-ADA4-AA4E-8E95-75E653C805E8}" presName="negativeSpace" presStyleCnt="0"/>
      <dgm:spPr/>
    </dgm:pt>
    <dgm:pt modelId="{C34F9DB9-6AE7-F34B-9EA3-CC9B63765DC2}" type="pres">
      <dgm:prSet presAssocID="{60A56891-ADA4-AA4E-8E95-75E653C805E8}" presName="childText" presStyleLbl="conFgAcc1" presStyleIdx="1" presStyleCnt="3">
        <dgm:presLayoutVars>
          <dgm:bulletEnabled val="1"/>
        </dgm:presLayoutVars>
      </dgm:prSet>
      <dgm:spPr/>
    </dgm:pt>
    <dgm:pt modelId="{EC1A8F82-4129-D848-AE62-83A29AB3B55B}" type="pres">
      <dgm:prSet presAssocID="{CEDB7F4E-73D9-2D46-B2AF-8F7BC62CE651}" presName="spaceBetweenRectangles" presStyleCnt="0"/>
      <dgm:spPr/>
    </dgm:pt>
    <dgm:pt modelId="{DD2D7873-8222-F340-9703-D4182A41BBF4}" type="pres">
      <dgm:prSet presAssocID="{A4F98229-B2FE-463F-BFDB-1DA9FE9B57CC}" presName="parentLin" presStyleCnt="0"/>
      <dgm:spPr/>
    </dgm:pt>
    <dgm:pt modelId="{DC31B911-F8F4-6C4E-AB67-A0F7DB7E3ED8}" type="pres">
      <dgm:prSet presAssocID="{A4F98229-B2FE-463F-BFDB-1DA9FE9B57CC}" presName="parentLeftMargin" presStyleLbl="node1" presStyleIdx="1" presStyleCnt="3"/>
      <dgm:spPr/>
    </dgm:pt>
    <dgm:pt modelId="{25F29121-CD72-6C4E-8DA8-6E6E2B771A8C}" type="pres">
      <dgm:prSet presAssocID="{A4F98229-B2FE-463F-BFDB-1DA9FE9B57CC}" presName="parentText" presStyleLbl="node1" presStyleIdx="2" presStyleCnt="3">
        <dgm:presLayoutVars>
          <dgm:chMax val="0"/>
          <dgm:bulletEnabled val="1"/>
        </dgm:presLayoutVars>
      </dgm:prSet>
      <dgm:spPr/>
    </dgm:pt>
    <dgm:pt modelId="{EC4020E2-824D-9B4D-BDFB-460700E73A13}" type="pres">
      <dgm:prSet presAssocID="{A4F98229-B2FE-463F-BFDB-1DA9FE9B57CC}" presName="negativeSpace" presStyleCnt="0"/>
      <dgm:spPr/>
    </dgm:pt>
    <dgm:pt modelId="{7B7762C5-4ABA-6B40-8A95-9BA9039156E1}" type="pres">
      <dgm:prSet presAssocID="{A4F98229-B2FE-463F-BFDB-1DA9FE9B57CC}" presName="childText" presStyleLbl="conFgAcc1" presStyleIdx="2" presStyleCnt="3">
        <dgm:presLayoutVars>
          <dgm:bulletEnabled val="1"/>
        </dgm:presLayoutVars>
      </dgm:prSet>
      <dgm:spPr/>
    </dgm:pt>
  </dgm:ptLst>
  <dgm:cxnLst>
    <dgm:cxn modelId="{758A504F-0404-3142-824E-3C9E03CC4636}" type="presOf" srcId="{AE2537EB-04E8-5C4A-AEED-0A226B79A804}" destId="{C34F9DB9-6AE7-F34B-9EA3-CC9B63765DC2}" srcOrd="0" destOrd="0" presId="urn:microsoft.com/office/officeart/2005/8/layout/list1"/>
    <dgm:cxn modelId="{32A7AB58-3112-5D4C-867A-7D514E03DA50}" srcId="{60A56891-ADA4-AA4E-8E95-75E653C805E8}" destId="{AE2537EB-04E8-5C4A-AEED-0A226B79A804}" srcOrd="0" destOrd="0" parTransId="{73D25D92-D4CA-7249-8FD6-8D830DEEA2D9}" sibTransId="{7BE44B2A-623E-FC4F-99A3-62DB7D55AF8A}"/>
    <dgm:cxn modelId="{E5F2285C-D6E2-4CF2-B2C0-2583A9BA6B52}" srcId="{4343D1CF-02D1-4832-B384-89B1E4CE9BBC}" destId="{87B6EA16-779C-4794-96F8-C3061E8E9211}" srcOrd="0" destOrd="0" parTransId="{97A412E2-8674-4F9B-895D-1B3D1044C403}" sibTransId="{7EB2E6BF-3A08-4438-B5FB-764033A6586D}"/>
    <dgm:cxn modelId="{CD3F215F-7752-5941-9E83-61CEBBEEC9C9}" srcId="{BE35A3B4-3425-4249-A172-EC77E1F19784}" destId="{60A56891-ADA4-AA4E-8E95-75E653C805E8}" srcOrd="1" destOrd="0" parTransId="{BB14EB16-310D-A240-BE88-5E0130A6269D}" sibTransId="{CEDB7F4E-73D9-2D46-B2AF-8F7BC62CE651}"/>
    <dgm:cxn modelId="{1EFAF967-2F5B-48F4-BA0B-46A4A038873A}" srcId="{BE35A3B4-3425-4249-A172-EC77E1F19784}" destId="{4343D1CF-02D1-4832-B384-89B1E4CE9BBC}" srcOrd="0" destOrd="0" parTransId="{5A191198-DB1A-4C3A-8233-24756AA3A41C}" sibTransId="{06CC7CBB-497B-4BCC-B1E2-AAEFC68AF6F9}"/>
    <dgm:cxn modelId="{36123269-7344-984D-A85D-45B875313331}" type="presOf" srcId="{A4F98229-B2FE-463F-BFDB-1DA9FE9B57CC}" destId="{DC31B911-F8F4-6C4E-AB67-A0F7DB7E3ED8}" srcOrd="0" destOrd="0" presId="urn:microsoft.com/office/officeart/2005/8/layout/list1"/>
    <dgm:cxn modelId="{86C34297-84E3-0240-A839-0978E16D149F}" type="presOf" srcId="{4343D1CF-02D1-4832-B384-89B1E4CE9BBC}" destId="{EE877002-6044-2249-91A2-C35CE8D21800}" srcOrd="1" destOrd="0" presId="urn:microsoft.com/office/officeart/2005/8/layout/list1"/>
    <dgm:cxn modelId="{6FD58E98-5815-F341-89C9-25A4DA46BFE1}" type="presOf" srcId="{87B6EA16-779C-4794-96F8-C3061E8E9211}" destId="{008AC80A-FE40-F74B-AF82-A67326940879}" srcOrd="0" destOrd="0" presId="urn:microsoft.com/office/officeart/2005/8/layout/list1"/>
    <dgm:cxn modelId="{FC9682A5-3C74-8A47-B935-0E307831E03D}" type="presOf" srcId="{60A56891-ADA4-AA4E-8E95-75E653C805E8}" destId="{AD453487-96FE-9544-87F7-F9138C2B266A}" srcOrd="1" destOrd="0" presId="urn:microsoft.com/office/officeart/2005/8/layout/list1"/>
    <dgm:cxn modelId="{D67105B6-1365-3444-99A7-F69E126404BB}" type="presOf" srcId="{4343D1CF-02D1-4832-B384-89B1E4CE9BBC}" destId="{CE07823A-618C-504E-B1F8-A44986A37DCB}" srcOrd="0" destOrd="0" presId="urn:microsoft.com/office/officeart/2005/8/layout/list1"/>
    <dgm:cxn modelId="{82CDFDB7-F1E6-D84E-98C3-5CD96C09636D}" type="presOf" srcId="{F2C46239-84E0-4A80-898F-B1B9BFF71EF9}" destId="{7B7762C5-4ABA-6B40-8A95-9BA9039156E1}" srcOrd="0" destOrd="0" presId="urn:microsoft.com/office/officeart/2005/8/layout/list1"/>
    <dgm:cxn modelId="{0ADD23BC-4199-1643-B140-B0917C58D32D}" type="presOf" srcId="{A4F98229-B2FE-463F-BFDB-1DA9FE9B57CC}" destId="{25F29121-CD72-6C4E-8DA8-6E6E2B771A8C}" srcOrd="1" destOrd="0" presId="urn:microsoft.com/office/officeart/2005/8/layout/list1"/>
    <dgm:cxn modelId="{8D7E1BD7-2232-6B41-B2F4-BC87EFFB5D86}" type="presOf" srcId="{BE35A3B4-3425-4249-A172-EC77E1F19784}" destId="{E97D0F03-EC78-9645-A14C-3749D09E9B51}" srcOrd="0" destOrd="0" presId="urn:microsoft.com/office/officeart/2005/8/layout/list1"/>
    <dgm:cxn modelId="{3BC276EA-4AAC-4244-BDDF-EF9C8E63015F}" srcId="{A4F98229-B2FE-463F-BFDB-1DA9FE9B57CC}" destId="{F2C46239-84E0-4A80-898F-B1B9BFF71EF9}" srcOrd="0" destOrd="0" parTransId="{CCF5A71B-6D59-4B0D-8C99-071B90EEF5B8}" sibTransId="{9241599A-0CFE-4C18-B2EC-4ECF997451E0}"/>
    <dgm:cxn modelId="{81EAEEF4-EE06-4B5E-917B-FC08166C7780}" srcId="{BE35A3B4-3425-4249-A172-EC77E1F19784}" destId="{A4F98229-B2FE-463F-BFDB-1DA9FE9B57CC}" srcOrd="2" destOrd="0" parTransId="{887CCE1A-02B9-4878-9185-0218DB9DD2F9}" sibTransId="{47753DE4-19C0-4CF8-B2EE-699E07332EE5}"/>
    <dgm:cxn modelId="{6F8EADFE-2234-9449-85D4-892A6B6E0232}" type="presOf" srcId="{60A56891-ADA4-AA4E-8E95-75E653C805E8}" destId="{CA03875D-AFA4-B64E-97F7-875B3BD7779A}" srcOrd="0" destOrd="0" presId="urn:microsoft.com/office/officeart/2005/8/layout/list1"/>
    <dgm:cxn modelId="{03947EB8-4114-AC46-A391-E137C94D2166}" type="presParOf" srcId="{E97D0F03-EC78-9645-A14C-3749D09E9B51}" destId="{350C3AAE-614B-0C48-86E0-769FA6685B50}" srcOrd="0" destOrd="0" presId="urn:microsoft.com/office/officeart/2005/8/layout/list1"/>
    <dgm:cxn modelId="{58C31701-7813-6D4C-90F4-BED30ABF3F0E}" type="presParOf" srcId="{350C3AAE-614B-0C48-86E0-769FA6685B50}" destId="{CE07823A-618C-504E-B1F8-A44986A37DCB}" srcOrd="0" destOrd="0" presId="urn:microsoft.com/office/officeart/2005/8/layout/list1"/>
    <dgm:cxn modelId="{D50471EB-11CB-4943-BBDA-8A681A91BF4C}" type="presParOf" srcId="{350C3AAE-614B-0C48-86E0-769FA6685B50}" destId="{EE877002-6044-2249-91A2-C35CE8D21800}" srcOrd="1" destOrd="0" presId="urn:microsoft.com/office/officeart/2005/8/layout/list1"/>
    <dgm:cxn modelId="{0ABF8A09-A03D-8743-824E-23A1A12E6332}" type="presParOf" srcId="{E97D0F03-EC78-9645-A14C-3749D09E9B51}" destId="{4851BB9B-5323-4C45-A3F4-3A579DCC1800}" srcOrd="1" destOrd="0" presId="urn:microsoft.com/office/officeart/2005/8/layout/list1"/>
    <dgm:cxn modelId="{3002D1AF-BB67-034B-B2A2-D078DA7BB6CC}" type="presParOf" srcId="{E97D0F03-EC78-9645-A14C-3749D09E9B51}" destId="{008AC80A-FE40-F74B-AF82-A67326940879}" srcOrd="2" destOrd="0" presId="urn:microsoft.com/office/officeart/2005/8/layout/list1"/>
    <dgm:cxn modelId="{FC425FAF-A0F6-DF44-96C5-C88894DC513F}" type="presParOf" srcId="{E97D0F03-EC78-9645-A14C-3749D09E9B51}" destId="{EADE3327-0864-BD42-9CDA-34319E64D944}" srcOrd="3" destOrd="0" presId="urn:microsoft.com/office/officeart/2005/8/layout/list1"/>
    <dgm:cxn modelId="{ED441F0B-8522-5C49-AB1C-17871B98ECD1}" type="presParOf" srcId="{E97D0F03-EC78-9645-A14C-3749D09E9B51}" destId="{7C7C74A4-D78E-174A-BC3F-E74F23C04945}" srcOrd="4" destOrd="0" presId="urn:microsoft.com/office/officeart/2005/8/layout/list1"/>
    <dgm:cxn modelId="{DF2E7156-4F50-CA45-9D6F-9097205492D6}" type="presParOf" srcId="{7C7C74A4-D78E-174A-BC3F-E74F23C04945}" destId="{CA03875D-AFA4-B64E-97F7-875B3BD7779A}" srcOrd="0" destOrd="0" presId="urn:microsoft.com/office/officeart/2005/8/layout/list1"/>
    <dgm:cxn modelId="{4C4D93EA-5ADD-9943-9405-C3E942D9ECC6}" type="presParOf" srcId="{7C7C74A4-D78E-174A-BC3F-E74F23C04945}" destId="{AD453487-96FE-9544-87F7-F9138C2B266A}" srcOrd="1" destOrd="0" presId="urn:microsoft.com/office/officeart/2005/8/layout/list1"/>
    <dgm:cxn modelId="{869F3EF4-6A0F-4B4C-B06D-8CDCC49038D1}" type="presParOf" srcId="{E97D0F03-EC78-9645-A14C-3749D09E9B51}" destId="{E39A5CCD-2FE1-E24C-9A53-DAB11D2811B6}" srcOrd="5" destOrd="0" presId="urn:microsoft.com/office/officeart/2005/8/layout/list1"/>
    <dgm:cxn modelId="{E96300A9-165E-5142-B767-DB87E1EC3459}" type="presParOf" srcId="{E97D0F03-EC78-9645-A14C-3749D09E9B51}" destId="{C34F9DB9-6AE7-F34B-9EA3-CC9B63765DC2}" srcOrd="6" destOrd="0" presId="urn:microsoft.com/office/officeart/2005/8/layout/list1"/>
    <dgm:cxn modelId="{87BB69A7-7976-3641-9667-57CFB1833B1B}" type="presParOf" srcId="{E97D0F03-EC78-9645-A14C-3749D09E9B51}" destId="{EC1A8F82-4129-D848-AE62-83A29AB3B55B}" srcOrd="7" destOrd="0" presId="urn:microsoft.com/office/officeart/2005/8/layout/list1"/>
    <dgm:cxn modelId="{4A5561F5-F517-8049-A690-6DF37183DA32}" type="presParOf" srcId="{E97D0F03-EC78-9645-A14C-3749D09E9B51}" destId="{DD2D7873-8222-F340-9703-D4182A41BBF4}" srcOrd="8" destOrd="0" presId="urn:microsoft.com/office/officeart/2005/8/layout/list1"/>
    <dgm:cxn modelId="{405A1133-2850-934B-BAC1-38B59EAAEA12}" type="presParOf" srcId="{DD2D7873-8222-F340-9703-D4182A41BBF4}" destId="{DC31B911-F8F4-6C4E-AB67-A0F7DB7E3ED8}" srcOrd="0" destOrd="0" presId="urn:microsoft.com/office/officeart/2005/8/layout/list1"/>
    <dgm:cxn modelId="{ABF9B684-B986-FC4F-B46D-8B19C62A3671}" type="presParOf" srcId="{DD2D7873-8222-F340-9703-D4182A41BBF4}" destId="{25F29121-CD72-6C4E-8DA8-6E6E2B771A8C}" srcOrd="1" destOrd="0" presId="urn:microsoft.com/office/officeart/2005/8/layout/list1"/>
    <dgm:cxn modelId="{17D112B6-4D5D-2E47-A795-EC9F86D7B5CC}" type="presParOf" srcId="{E97D0F03-EC78-9645-A14C-3749D09E9B51}" destId="{EC4020E2-824D-9B4D-BDFB-460700E73A13}" srcOrd="9" destOrd="0" presId="urn:microsoft.com/office/officeart/2005/8/layout/list1"/>
    <dgm:cxn modelId="{B3701FCA-EE9E-C248-B7B1-EEAF2AD8C0BD}" type="presParOf" srcId="{E97D0F03-EC78-9645-A14C-3749D09E9B51}" destId="{7B7762C5-4ABA-6B40-8A95-9BA9039156E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098376-2FD8-492D-AEEC-D0A51A24286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DF0402E-ED18-4D0C-A634-4D4FF1339DCA}">
      <dgm:prSet/>
      <dgm:spPr/>
      <dgm:t>
        <a:bodyPr/>
        <a:lstStyle/>
        <a:p>
          <a:r>
            <a:rPr lang="en-US" b="1"/>
            <a:t>Progettista</a:t>
          </a:r>
          <a:r>
            <a:rPr lang="en-US"/>
            <a:t> di Database</a:t>
          </a:r>
        </a:p>
      </dgm:t>
    </dgm:pt>
    <dgm:pt modelId="{0DB2A0DE-3815-444F-826C-514BA3857EA3}" type="parTrans" cxnId="{119C2128-565E-43F8-B4D6-3C7FF52542BC}">
      <dgm:prSet/>
      <dgm:spPr/>
      <dgm:t>
        <a:bodyPr/>
        <a:lstStyle/>
        <a:p>
          <a:endParaRPr lang="en-US"/>
        </a:p>
      </dgm:t>
    </dgm:pt>
    <dgm:pt modelId="{92B2E32E-DDA0-454E-929D-03031F29A6E2}" type="sibTrans" cxnId="{119C2128-565E-43F8-B4D6-3C7FF52542BC}">
      <dgm:prSet/>
      <dgm:spPr/>
      <dgm:t>
        <a:bodyPr/>
        <a:lstStyle/>
        <a:p>
          <a:endParaRPr lang="en-US"/>
        </a:p>
      </dgm:t>
    </dgm:pt>
    <dgm:pt modelId="{7124257C-19C1-4224-B691-D05AC2414522}">
      <dgm:prSet/>
      <dgm:spPr/>
      <dgm:t>
        <a:bodyPr/>
        <a:lstStyle/>
        <a:p>
          <a:r>
            <a:rPr lang="en-US"/>
            <a:t>Data </a:t>
          </a:r>
          <a:r>
            <a:rPr lang="en-US" b="1"/>
            <a:t>Scientist</a:t>
          </a:r>
          <a:endParaRPr lang="en-US"/>
        </a:p>
      </dgm:t>
    </dgm:pt>
    <dgm:pt modelId="{4C6846E0-07F2-4092-9C08-1176E1FAF990}" type="parTrans" cxnId="{FC673175-7BC4-4782-B436-F6E35AFC57C6}">
      <dgm:prSet/>
      <dgm:spPr/>
      <dgm:t>
        <a:bodyPr/>
        <a:lstStyle/>
        <a:p>
          <a:endParaRPr lang="en-US"/>
        </a:p>
      </dgm:t>
    </dgm:pt>
    <dgm:pt modelId="{9A2E1E9D-69EB-473D-8B75-6D403759BDE4}" type="sibTrans" cxnId="{FC673175-7BC4-4782-B436-F6E35AFC57C6}">
      <dgm:prSet/>
      <dgm:spPr/>
      <dgm:t>
        <a:bodyPr/>
        <a:lstStyle/>
        <a:p>
          <a:endParaRPr lang="en-US"/>
        </a:p>
      </dgm:t>
    </dgm:pt>
    <dgm:pt modelId="{D08A3E5A-829D-4307-B89F-A6928D916848}">
      <dgm:prSet/>
      <dgm:spPr/>
      <dgm:t>
        <a:bodyPr/>
        <a:lstStyle/>
        <a:p>
          <a:r>
            <a:rPr lang="en-US"/>
            <a:t>Database </a:t>
          </a:r>
          <a:r>
            <a:rPr lang="en-US" b="1"/>
            <a:t>Administrator</a:t>
          </a:r>
          <a:endParaRPr lang="en-US"/>
        </a:p>
      </dgm:t>
    </dgm:pt>
    <dgm:pt modelId="{A39162F5-CB3D-4031-B23C-3B0E48912CE3}" type="parTrans" cxnId="{F9403558-274C-464E-947B-E6FCE22C399C}">
      <dgm:prSet/>
      <dgm:spPr/>
      <dgm:t>
        <a:bodyPr/>
        <a:lstStyle/>
        <a:p>
          <a:endParaRPr lang="en-US"/>
        </a:p>
      </dgm:t>
    </dgm:pt>
    <dgm:pt modelId="{506F7CF3-0B5B-43D7-8720-7770ED43F005}" type="sibTrans" cxnId="{F9403558-274C-464E-947B-E6FCE22C399C}">
      <dgm:prSet/>
      <dgm:spPr/>
      <dgm:t>
        <a:bodyPr/>
        <a:lstStyle/>
        <a:p>
          <a:endParaRPr lang="en-US"/>
        </a:p>
      </dgm:t>
    </dgm:pt>
    <dgm:pt modelId="{2555A1BE-0D3F-4E6F-B58C-F668032F5738}">
      <dgm:prSet/>
      <dgm:spPr/>
      <dgm:t>
        <a:bodyPr/>
        <a:lstStyle/>
        <a:p>
          <a:r>
            <a:rPr lang="en-US" b="1"/>
            <a:t>Analista/Sviluppatore </a:t>
          </a:r>
          <a:r>
            <a:rPr lang="en-US"/>
            <a:t>SQL</a:t>
          </a:r>
        </a:p>
      </dgm:t>
    </dgm:pt>
    <dgm:pt modelId="{AAE9F3A0-9DB8-4D33-B639-6134FF6DF321}" type="parTrans" cxnId="{9532C235-274C-4972-88D1-64BF4DF8159A}">
      <dgm:prSet/>
      <dgm:spPr/>
      <dgm:t>
        <a:bodyPr/>
        <a:lstStyle/>
        <a:p>
          <a:endParaRPr lang="en-US"/>
        </a:p>
      </dgm:t>
    </dgm:pt>
    <dgm:pt modelId="{45DB73CF-EB88-4512-ABB3-D4B1780F70D3}" type="sibTrans" cxnId="{9532C235-274C-4972-88D1-64BF4DF8159A}">
      <dgm:prSet/>
      <dgm:spPr/>
      <dgm:t>
        <a:bodyPr/>
        <a:lstStyle/>
        <a:p>
          <a:endParaRPr lang="en-US"/>
        </a:p>
      </dgm:t>
    </dgm:pt>
    <dgm:pt modelId="{3F7AB930-15B8-4604-8D95-0834EDB0B786}">
      <dgm:prSet/>
      <dgm:spPr/>
      <dgm:t>
        <a:bodyPr/>
        <a:lstStyle/>
        <a:p>
          <a:r>
            <a:rPr lang="en-US"/>
            <a:t>Database </a:t>
          </a:r>
          <a:r>
            <a:rPr lang="en-US" b="1"/>
            <a:t>Specialist</a:t>
          </a:r>
          <a:endParaRPr lang="en-US"/>
        </a:p>
      </dgm:t>
    </dgm:pt>
    <dgm:pt modelId="{399096DE-A599-4268-B6D5-386E533CB19C}" type="parTrans" cxnId="{BF0AB309-4926-4A42-AF26-EE26A490857E}">
      <dgm:prSet/>
      <dgm:spPr/>
      <dgm:t>
        <a:bodyPr/>
        <a:lstStyle/>
        <a:p>
          <a:endParaRPr lang="en-US"/>
        </a:p>
      </dgm:t>
    </dgm:pt>
    <dgm:pt modelId="{C75DDCD3-6AA3-4267-A121-812F62D27D62}" type="sibTrans" cxnId="{BF0AB309-4926-4A42-AF26-EE26A490857E}">
      <dgm:prSet/>
      <dgm:spPr/>
      <dgm:t>
        <a:bodyPr/>
        <a:lstStyle/>
        <a:p>
          <a:endParaRPr lang="en-US"/>
        </a:p>
      </dgm:t>
    </dgm:pt>
    <dgm:pt modelId="{63DC5E15-32D3-41DA-A283-F1A97F49D2D1}">
      <dgm:prSet/>
      <dgm:spPr/>
      <dgm:t>
        <a:bodyPr/>
        <a:lstStyle/>
        <a:p>
          <a:r>
            <a:rPr lang="en-US" b="1"/>
            <a:t>Business Intelligence</a:t>
          </a:r>
          <a:r>
            <a:rPr lang="en-US"/>
            <a:t> Specialist</a:t>
          </a:r>
        </a:p>
      </dgm:t>
    </dgm:pt>
    <dgm:pt modelId="{A50B7509-9FFF-40CA-80CC-773D29BEAFC6}" type="parTrans" cxnId="{47A5CD02-93E9-49E5-B1CC-4537D5514DB9}">
      <dgm:prSet/>
      <dgm:spPr/>
      <dgm:t>
        <a:bodyPr/>
        <a:lstStyle/>
        <a:p>
          <a:endParaRPr lang="en-US"/>
        </a:p>
      </dgm:t>
    </dgm:pt>
    <dgm:pt modelId="{F95C4646-5D6F-4937-B069-94A23A081AE8}" type="sibTrans" cxnId="{47A5CD02-93E9-49E5-B1CC-4537D5514DB9}">
      <dgm:prSet/>
      <dgm:spPr/>
      <dgm:t>
        <a:bodyPr/>
        <a:lstStyle/>
        <a:p>
          <a:endParaRPr lang="en-US"/>
        </a:p>
      </dgm:t>
    </dgm:pt>
    <dgm:pt modelId="{87ECB75D-EE13-4914-B3BC-F7A3F19A66D8}" type="pres">
      <dgm:prSet presAssocID="{20098376-2FD8-492D-AEEC-D0A51A242861}" presName="root" presStyleCnt="0">
        <dgm:presLayoutVars>
          <dgm:dir/>
          <dgm:resizeHandles val="exact"/>
        </dgm:presLayoutVars>
      </dgm:prSet>
      <dgm:spPr/>
    </dgm:pt>
    <dgm:pt modelId="{1F8F787B-A953-472E-85A5-6D34032C6407}" type="pres">
      <dgm:prSet presAssocID="{1DF0402E-ED18-4D0C-A634-4D4FF1339DCA}" presName="compNode" presStyleCnt="0"/>
      <dgm:spPr/>
    </dgm:pt>
    <dgm:pt modelId="{69D99F06-87C8-4D2B-A408-29E8C645E664}" type="pres">
      <dgm:prSet presAssocID="{1DF0402E-ED18-4D0C-A634-4D4FF1339DCA}" presName="bgRect" presStyleLbl="bgShp" presStyleIdx="0" presStyleCnt="6"/>
      <dgm:spPr/>
    </dgm:pt>
    <dgm:pt modelId="{9E96EA5B-C59C-4EB5-AD31-FC710F5A5773}" type="pres">
      <dgm:prSet presAssocID="{1DF0402E-ED18-4D0C-A634-4D4FF1339DC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F0666E76-278B-4C2E-93A2-E81298D910EF}" type="pres">
      <dgm:prSet presAssocID="{1DF0402E-ED18-4D0C-A634-4D4FF1339DCA}" presName="spaceRect" presStyleCnt="0"/>
      <dgm:spPr/>
    </dgm:pt>
    <dgm:pt modelId="{8B3F3AFC-8337-4752-BAD2-8546A8104A2F}" type="pres">
      <dgm:prSet presAssocID="{1DF0402E-ED18-4D0C-A634-4D4FF1339DCA}" presName="parTx" presStyleLbl="revTx" presStyleIdx="0" presStyleCnt="6">
        <dgm:presLayoutVars>
          <dgm:chMax val="0"/>
          <dgm:chPref val="0"/>
        </dgm:presLayoutVars>
      </dgm:prSet>
      <dgm:spPr/>
    </dgm:pt>
    <dgm:pt modelId="{DDC752BA-6A36-4BDD-AE50-787A49F3B9E3}" type="pres">
      <dgm:prSet presAssocID="{92B2E32E-DDA0-454E-929D-03031F29A6E2}" presName="sibTrans" presStyleCnt="0"/>
      <dgm:spPr/>
    </dgm:pt>
    <dgm:pt modelId="{32783196-E35C-49E1-8E01-EC36DE7418A9}" type="pres">
      <dgm:prSet presAssocID="{7124257C-19C1-4224-B691-D05AC2414522}" presName="compNode" presStyleCnt="0"/>
      <dgm:spPr/>
    </dgm:pt>
    <dgm:pt modelId="{EF876223-B28A-494D-85E1-7CCC0CC1D2C0}" type="pres">
      <dgm:prSet presAssocID="{7124257C-19C1-4224-B691-D05AC2414522}" presName="bgRect" presStyleLbl="bgShp" presStyleIdx="1" presStyleCnt="6"/>
      <dgm:spPr/>
    </dgm:pt>
    <dgm:pt modelId="{7F1DB313-4CCE-48F7-92AB-AC7F5DCED4B0}" type="pres">
      <dgm:prSet presAssocID="{7124257C-19C1-4224-B691-D05AC241452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5B538723-FA1C-49FC-A2AF-453E225D02AA}" type="pres">
      <dgm:prSet presAssocID="{7124257C-19C1-4224-B691-D05AC2414522}" presName="spaceRect" presStyleCnt="0"/>
      <dgm:spPr/>
    </dgm:pt>
    <dgm:pt modelId="{C4A96A6A-7480-48B5-B05E-3161EA4CE031}" type="pres">
      <dgm:prSet presAssocID="{7124257C-19C1-4224-B691-D05AC2414522}" presName="parTx" presStyleLbl="revTx" presStyleIdx="1" presStyleCnt="6">
        <dgm:presLayoutVars>
          <dgm:chMax val="0"/>
          <dgm:chPref val="0"/>
        </dgm:presLayoutVars>
      </dgm:prSet>
      <dgm:spPr/>
    </dgm:pt>
    <dgm:pt modelId="{1E3B35E3-C94A-4198-BF70-4023EDBF1882}" type="pres">
      <dgm:prSet presAssocID="{9A2E1E9D-69EB-473D-8B75-6D403759BDE4}" presName="sibTrans" presStyleCnt="0"/>
      <dgm:spPr/>
    </dgm:pt>
    <dgm:pt modelId="{4ED8C103-CF21-44F7-B7E1-7FD1990EA792}" type="pres">
      <dgm:prSet presAssocID="{D08A3E5A-829D-4307-B89F-A6928D916848}" presName="compNode" presStyleCnt="0"/>
      <dgm:spPr/>
    </dgm:pt>
    <dgm:pt modelId="{C364A482-0643-4301-8108-E7FC14D40C59}" type="pres">
      <dgm:prSet presAssocID="{D08A3E5A-829D-4307-B89F-A6928D916848}" presName="bgRect" presStyleLbl="bgShp" presStyleIdx="2" presStyleCnt="6"/>
      <dgm:spPr/>
    </dgm:pt>
    <dgm:pt modelId="{489C97E1-50FC-494F-A0D5-7427E63751F1}" type="pres">
      <dgm:prSet presAssocID="{D08A3E5A-829D-4307-B89F-A6928D91684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6ECFAF40-D036-4CDC-850E-41760BDA3222}" type="pres">
      <dgm:prSet presAssocID="{D08A3E5A-829D-4307-B89F-A6928D916848}" presName="spaceRect" presStyleCnt="0"/>
      <dgm:spPr/>
    </dgm:pt>
    <dgm:pt modelId="{ED592877-7B9F-4BEE-A68F-8D71E4EF7FE8}" type="pres">
      <dgm:prSet presAssocID="{D08A3E5A-829D-4307-B89F-A6928D916848}" presName="parTx" presStyleLbl="revTx" presStyleIdx="2" presStyleCnt="6">
        <dgm:presLayoutVars>
          <dgm:chMax val="0"/>
          <dgm:chPref val="0"/>
        </dgm:presLayoutVars>
      </dgm:prSet>
      <dgm:spPr/>
    </dgm:pt>
    <dgm:pt modelId="{9DBC41E8-69A5-4994-A04F-27F30C782267}" type="pres">
      <dgm:prSet presAssocID="{506F7CF3-0B5B-43D7-8720-7770ED43F005}" presName="sibTrans" presStyleCnt="0"/>
      <dgm:spPr/>
    </dgm:pt>
    <dgm:pt modelId="{4A0AECFD-3E1B-44E9-8E6B-0ED06CAEF761}" type="pres">
      <dgm:prSet presAssocID="{2555A1BE-0D3F-4E6F-B58C-F668032F5738}" presName="compNode" presStyleCnt="0"/>
      <dgm:spPr/>
    </dgm:pt>
    <dgm:pt modelId="{ADF7B003-DE54-4594-BB68-A8163A180A9E}" type="pres">
      <dgm:prSet presAssocID="{2555A1BE-0D3F-4E6F-B58C-F668032F5738}" presName="bgRect" presStyleLbl="bgShp" presStyleIdx="3" presStyleCnt="6"/>
      <dgm:spPr/>
    </dgm:pt>
    <dgm:pt modelId="{4A165346-4AE9-42BB-8F41-D403E09EC266}" type="pres">
      <dgm:prSet presAssocID="{2555A1BE-0D3F-4E6F-B58C-F668032F573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216E023E-29D4-4CA9-AE03-BC0772657FF4}" type="pres">
      <dgm:prSet presAssocID="{2555A1BE-0D3F-4E6F-B58C-F668032F5738}" presName="spaceRect" presStyleCnt="0"/>
      <dgm:spPr/>
    </dgm:pt>
    <dgm:pt modelId="{6BBA940A-AB9A-42B6-AA1F-475EAECFF55D}" type="pres">
      <dgm:prSet presAssocID="{2555A1BE-0D3F-4E6F-B58C-F668032F5738}" presName="parTx" presStyleLbl="revTx" presStyleIdx="3" presStyleCnt="6">
        <dgm:presLayoutVars>
          <dgm:chMax val="0"/>
          <dgm:chPref val="0"/>
        </dgm:presLayoutVars>
      </dgm:prSet>
      <dgm:spPr/>
    </dgm:pt>
    <dgm:pt modelId="{C02A4BBE-1DF5-4A2F-8272-BC736DC055BB}" type="pres">
      <dgm:prSet presAssocID="{45DB73CF-EB88-4512-ABB3-D4B1780F70D3}" presName="sibTrans" presStyleCnt="0"/>
      <dgm:spPr/>
    </dgm:pt>
    <dgm:pt modelId="{65E400A9-94B8-4FCB-B25E-54B9C7DBC831}" type="pres">
      <dgm:prSet presAssocID="{3F7AB930-15B8-4604-8D95-0834EDB0B786}" presName="compNode" presStyleCnt="0"/>
      <dgm:spPr/>
    </dgm:pt>
    <dgm:pt modelId="{55DF231A-ADFB-41B9-B039-045F3B5679EC}" type="pres">
      <dgm:prSet presAssocID="{3F7AB930-15B8-4604-8D95-0834EDB0B786}" presName="bgRect" presStyleLbl="bgShp" presStyleIdx="4" presStyleCnt="6"/>
      <dgm:spPr/>
    </dgm:pt>
    <dgm:pt modelId="{65D59F44-AB2C-4BC5-8144-5FA71AF53F12}" type="pres">
      <dgm:prSet presAssocID="{3F7AB930-15B8-4604-8D95-0834EDB0B78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58B0233D-878A-42D1-B171-3EEF6DBCB171}" type="pres">
      <dgm:prSet presAssocID="{3F7AB930-15B8-4604-8D95-0834EDB0B786}" presName="spaceRect" presStyleCnt="0"/>
      <dgm:spPr/>
    </dgm:pt>
    <dgm:pt modelId="{5F16AAB9-12C7-4D89-8590-430BEAA3760E}" type="pres">
      <dgm:prSet presAssocID="{3F7AB930-15B8-4604-8D95-0834EDB0B786}" presName="parTx" presStyleLbl="revTx" presStyleIdx="4" presStyleCnt="6">
        <dgm:presLayoutVars>
          <dgm:chMax val="0"/>
          <dgm:chPref val="0"/>
        </dgm:presLayoutVars>
      </dgm:prSet>
      <dgm:spPr/>
    </dgm:pt>
    <dgm:pt modelId="{8C1E1226-6575-40F8-AAE3-0644DE4AA62F}" type="pres">
      <dgm:prSet presAssocID="{C75DDCD3-6AA3-4267-A121-812F62D27D62}" presName="sibTrans" presStyleCnt="0"/>
      <dgm:spPr/>
    </dgm:pt>
    <dgm:pt modelId="{D50DB56B-9B89-4C32-93DE-997A8E005656}" type="pres">
      <dgm:prSet presAssocID="{63DC5E15-32D3-41DA-A283-F1A97F49D2D1}" presName="compNode" presStyleCnt="0"/>
      <dgm:spPr/>
    </dgm:pt>
    <dgm:pt modelId="{32600E11-3EBC-46FD-9821-4937CEA5DF7C}" type="pres">
      <dgm:prSet presAssocID="{63DC5E15-32D3-41DA-A283-F1A97F49D2D1}" presName="bgRect" presStyleLbl="bgShp" presStyleIdx="5" presStyleCnt="6"/>
      <dgm:spPr/>
    </dgm:pt>
    <dgm:pt modelId="{EF3FDDCC-D444-4A99-B984-063129E0A0F1}" type="pres">
      <dgm:prSet presAssocID="{63DC5E15-32D3-41DA-A283-F1A97F49D2D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3B19DE21-2D1D-4A8E-9424-C4383F452C72}" type="pres">
      <dgm:prSet presAssocID="{63DC5E15-32D3-41DA-A283-F1A97F49D2D1}" presName="spaceRect" presStyleCnt="0"/>
      <dgm:spPr/>
    </dgm:pt>
    <dgm:pt modelId="{7D4D4117-D02C-4C80-B193-4995A656C8C9}" type="pres">
      <dgm:prSet presAssocID="{63DC5E15-32D3-41DA-A283-F1A97F49D2D1}" presName="parTx" presStyleLbl="revTx" presStyleIdx="5" presStyleCnt="6">
        <dgm:presLayoutVars>
          <dgm:chMax val="0"/>
          <dgm:chPref val="0"/>
        </dgm:presLayoutVars>
      </dgm:prSet>
      <dgm:spPr/>
    </dgm:pt>
  </dgm:ptLst>
  <dgm:cxnLst>
    <dgm:cxn modelId="{47A5CD02-93E9-49E5-B1CC-4537D5514DB9}" srcId="{20098376-2FD8-492D-AEEC-D0A51A242861}" destId="{63DC5E15-32D3-41DA-A283-F1A97F49D2D1}" srcOrd="5" destOrd="0" parTransId="{A50B7509-9FFF-40CA-80CC-773D29BEAFC6}" sibTransId="{F95C4646-5D6F-4937-B069-94A23A081AE8}"/>
    <dgm:cxn modelId="{BF0AB309-4926-4A42-AF26-EE26A490857E}" srcId="{20098376-2FD8-492D-AEEC-D0A51A242861}" destId="{3F7AB930-15B8-4604-8D95-0834EDB0B786}" srcOrd="4" destOrd="0" parTransId="{399096DE-A599-4268-B6D5-386E533CB19C}" sibTransId="{C75DDCD3-6AA3-4267-A121-812F62D27D62}"/>
    <dgm:cxn modelId="{A0CC6F1B-A8E9-4D10-9EA3-5EA5F622BABC}" type="presOf" srcId="{7124257C-19C1-4224-B691-D05AC2414522}" destId="{C4A96A6A-7480-48B5-B05E-3161EA4CE031}" srcOrd="0" destOrd="0" presId="urn:microsoft.com/office/officeart/2018/2/layout/IconVerticalSolidList"/>
    <dgm:cxn modelId="{BEA05722-4434-4AD1-9154-37040168CAF0}" type="presOf" srcId="{63DC5E15-32D3-41DA-A283-F1A97F49D2D1}" destId="{7D4D4117-D02C-4C80-B193-4995A656C8C9}" srcOrd="0" destOrd="0" presId="urn:microsoft.com/office/officeart/2018/2/layout/IconVerticalSolidList"/>
    <dgm:cxn modelId="{119C2128-565E-43F8-B4D6-3C7FF52542BC}" srcId="{20098376-2FD8-492D-AEEC-D0A51A242861}" destId="{1DF0402E-ED18-4D0C-A634-4D4FF1339DCA}" srcOrd="0" destOrd="0" parTransId="{0DB2A0DE-3815-444F-826C-514BA3857EA3}" sibTransId="{92B2E32E-DDA0-454E-929D-03031F29A6E2}"/>
    <dgm:cxn modelId="{9532C235-274C-4972-88D1-64BF4DF8159A}" srcId="{20098376-2FD8-492D-AEEC-D0A51A242861}" destId="{2555A1BE-0D3F-4E6F-B58C-F668032F5738}" srcOrd="3" destOrd="0" parTransId="{AAE9F3A0-9DB8-4D33-B639-6134FF6DF321}" sibTransId="{45DB73CF-EB88-4512-ABB3-D4B1780F70D3}"/>
    <dgm:cxn modelId="{018CF537-842D-4DC0-82A4-E73A4F74642A}" type="presOf" srcId="{3F7AB930-15B8-4604-8D95-0834EDB0B786}" destId="{5F16AAB9-12C7-4D89-8590-430BEAA3760E}" srcOrd="0" destOrd="0" presId="urn:microsoft.com/office/officeart/2018/2/layout/IconVerticalSolidList"/>
    <dgm:cxn modelId="{C19D394A-389E-4B3E-87E5-E2A12F0450F2}" type="presOf" srcId="{1DF0402E-ED18-4D0C-A634-4D4FF1339DCA}" destId="{8B3F3AFC-8337-4752-BAD2-8546A8104A2F}" srcOrd="0" destOrd="0" presId="urn:microsoft.com/office/officeart/2018/2/layout/IconVerticalSolidList"/>
    <dgm:cxn modelId="{9D204B4D-C1C4-453A-9E8D-06CF6255BBA9}" type="presOf" srcId="{D08A3E5A-829D-4307-B89F-A6928D916848}" destId="{ED592877-7B9F-4BEE-A68F-8D71E4EF7FE8}" srcOrd="0" destOrd="0" presId="urn:microsoft.com/office/officeart/2018/2/layout/IconVerticalSolidList"/>
    <dgm:cxn modelId="{F9403558-274C-464E-947B-E6FCE22C399C}" srcId="{20098376-2FD8-492D-AEEC-D0A51A242861}" destId="{D08A3E5A-829D-4307-B89F-A6928D916848}" srcOrd="2" destOrd="0" parTransId="{A39162F5-CB3D-4031-B23C-3B0E48912CE3}" sibTransId="{506F7CF3-0B5B-43D7-8720-7770ED43F005}"/>
    <dgm:cxn modelId="{FC673175-7BC4-4782-B436-F6E35AFC57C6}" srcId="{20098376-2FD8-492D-AEEC-D0A51A242861}" destId="{7124257C-19C1-4224-B691-D05AC2414522}" srcOrd="1" destOrd="0" parTransId="{4C6846E0-07F2-4092-9C08-1176E1FAF990}" sibTransId="{9A2E1E9D-69EB-473D-8B75-6D403759BDE4}"/>
    <dgm:cxn modelId="{24180AB6-304C-4A24-B9AA-BF985D01CA78}" type="presOf" srcId="{2555A1BE-0D3F-4E6F-B58C-F668032F5738}" destId="{6BBA940A-AB9A-42B6-AA1F-475EAECFF55D}" srcOrd="0" destOrd="0" presId="urn:microsoft.com/office/officeart/2018/2/layout/IconVerticalSolidList"/>
    <dgm:cxn modelId="{D7E0BDE0-9FC7-47B9-8CA3-B58B4445FAD4}" type="presOf" srcId="{20098376-2FD8-492D-AEEC-D0A51A242861}" destId="{87ECB75D-EE13-4914-B3BC-F7A3F19A66D8}" srcOrd="0" destOrd="0" presId="urn:microsoft.com/office/officeart/2018/2/layout/IconVerticalSolidList"/>
    <dgm:cxn modelId="{9AA6E4FC-F5EA-4B86-B7FF-A0DE43B5993C}" type="presParOf" srcId="{87ECB75D-EE13-4914-B3BC-F7A3F19A66D8}" destId="{1F8F787B-A953-472E-85A5-6D34032C6407}" srcOrd="0" destOrd="0" presId="urn:microsoft.com/office/officeart/2018/2/layout/IconVerticalSolidList"/>
    <dgm:cxn modelId="{192FF369-4F33-4BBB-BFB2-D537D74D78E8}" type="presParOf" srcId="{1F8F787B-A953-472E-85A5-6D34032C6407}" destId="{69D99F06-87C8-4D2B-A408-29E8C645E664}" srcOrd="0" destOrd="0" presId="urn:microsoft.com/office/officeart/2018/2/layout/IconVerticalSolidList"/>
    <dgm:cxn modelId="{8BF85A08-F432-42DF-9896-45AC7D5E787E}" type="presParOf" srcId="{1F8F787B-A953-472E-85A5-6D34032C6407}" destId="{9E96EA5B-C59C-4EB5-AD31-FC710F5A5773}" srcOrd="1" destOrd="0" presId="urn:microsoft.com/office/officeart/2018/2/layout/IconVerticalSolidList"/>
    <dgm:cxn modelId="{092725CC-BECA-40F6-85B0-23FB97B5B3BA}" type="presParOf" srcId="{1F8F787B-A953-472E-85A5-6D34032C6407}" destId="{F0666E76-278B-4C2E-93A2-E81298D910EF}" srcOrd="2" destOrd="0" presId="urn:microsoft.com/office/officeart/2018/2/layout/IconVerticalSolidList"/>
    <dgm:cxn modelId="{C04B98CB-0EEE-4516-82BB-11AFD1A252D4}" type="presParOf" srcId="{1F8F787B-A953-472E-85A5-6D34032C6407}" destId="{8B3F3AFC-8337-4752-BAD2-8546A8104A2F}" srcOrd="3" destOrd="0" presId="urn:microsoft.com/office/officeart/2018/2/layout/IconVerticalSolidList"/>
    <dgm:cxn modelId="{2CCDDCC9-A7BF-4BA7-A738-3144F3C3A067}" type="presParOf" srcId="{87ECB75D-EE13-4914-B3BC-F7A3F19A66D8}" destId="{DDC752BA-6A36-4BDD-AE50-787A49F3B9E3}" srcOrd="1" destOrd="0" presId="urn:microsoft.com/office/officeart/2018/2/layout/IconVerticalSolidList"/>
    <dgm:cxn modelId="{33BC7A0A-082D-49F5-994E-5BD7AF8EA5F0}" type="presParOf" srcId="{87ECB75D-EE13-4914-B3BC-F7A3F19A66D8}" destId="{32783196-E35C-49E1-8E01-EC36DE7418A9}" srcOrd="2" destOrd="0" presId="urn:microsoft.com/office/officeart/2018/2/layout/IconVerticalSolidList"/>
    <dgm:cxn modelId="{9B646C9E-AC6C-4E4E-BD83-E28DBB95EB62}" type="presParOf" srcId="{32783196-E35C-49E1-8E01-EC36DE7418A9}" destId="{EF876223-B28A-494D-85E1-7CCC0CC1D2C0}" srcOrd="0" destOrd="0" presId="urn:microsoft.com/office/officeart/2018/2/layout/IconVerticalSolidList"/>
    <dgm:cxn modelId="{EB5CB3B0-D069-4715-A423-0246756B2B43}" type="presParOf" srcId="{32783196-E35C-49E1-8E01-EC36DE7418A9}" destId="{7F1DB313-4CCE-48F7-92AB-AC7F5DCED4B0}" srcOrd="1" destOrd="0" presId="urn:microsoft.com/office/officeart/2018/2/layout/IconVerticalSolidList"/>
    <dgm:cxn modelId="{70C9A552-DE5A-4DDA-B7A7-947F47AF646F}" type="presParOf" srcId="{32783196-E35C-49E1-8E01-EC36DE7418A9}" destId="{5B538723-FA1C-49FC-A2AF-453E225D02AA}" srcOrd="2" destOrd="0" presId="urn:microsoft.com/office/officeart/2018/2/layout/IconVerticalSolidList"/>
    <dgm:cxn modelId="{F61BB778-DB03-4539-861A-1A0BA6F20713}" type="presParOf" srcId="{32783196-E35C-49E1-8E01-EC36DE7418A9}" destId="{C4A96A6A-7480-48B5-B05E-3161EA4CE031}" srcOrd="3" destOrd="0" presId="urn:microsoft.com/office/officeart/2018/2/layout/IconVerticalSolidList"/>
    <dgm:cxn modelId="{99E71B8A-9E71-4404-90D6-614255DE6F0C}" type="presParOf" srcId="{87ECB75D-EE13-4914-B3BC-F7A3F19A66D8}" destId="{1E3B35E3-C94A-4198-BF70-4023EDBF1882}" srcOrd="3" destOrd="0" presId="urn:microsoft.com/office/officeart/2018/2/layout/IconVerticalSolidList"/>
    <dgm:cxn modelId="{F9C2787F-F26F-42B1-8863-8B210E5CAC91}" type="presParOf" srcId="{87ECB75D-EE13-4914-B3BC-F7A3F19A66D8}" destId="{4ED8C103-CF21-44F7-B7E1-7FD1990EA792}" srcOrd="4" destOrd="0" presId="urn:microsoft.com/office/officeart/2018/2/layout/IconVerticalSolidList"/>
    <dgm:cxn modelId="{E5474E4D-E08F-43D1-89D1-389C10DCBDD1}" type="presParOf" srcId="{4ED8C103-CF21-44F7-B7E1-7FD1990EA792}" destId="{C364A482-0643-4301-8108-E7FC14D40C59}" srcOrd="0" destOrd="0" presId="urn:microsoft.com/office/officeart/2018/2/layout/IconVerticalSolidList"/>
    <dgm:cxn modelId="{00C5D4D0-0A89-4730-B513-F202A4D08827}" type="presParOf" srcId="{4ED8C103-CF21-44F7-B7E1-7FD1990EA792}" destId="{489C97E1-50FC-494F-A0D5-7427E63751F1}" srcOrd="1" destOrd="0" presId="urn:microsoft.com/office/officeart/2018/2/layout/IconVerticalSolidList"/>
    <dgm:cxn modelId="{56A18431-1F54-419B-9C6C-E3823C814E81}" type="presParOf" srcId="{4ED8C103-CF21-44F7-B7E1-7FD1990EA792}" destId="{6ECFAF40-D036-4CDC-850E-41760BDA3222}" srcOrd="2" destOrd="0" presId="urn:microsoft.com/office/officeart/2018/2/layout/IconVerticalSolidList"/>
    <dgm:cxn modelId="{19B841A2-7E72-4950-B54B-38B7DC6B9025}" type="presParOf" srcId="{4ED8C103-CF21-44F7-B7E1-7FD1990EA792}" destId="{ED592877-7B9F-4BEE-A68F-8D71E4EF7FE8}" srcOrd="3" destOrd="0" presId="urn:microsoft.com/office/officeart/2018/2/layout/IconVerticalSolidList"/>
    <dgm:cxn modelId="{BC18FCD2-272B-4095-9FD3-160AE820A73C}" type="presParOf" srcId="{87ECB75D-EE13-4914-B3BC-F7A3F19A66D8}" destId="{9DBC41E8-69A5-4994-A04F-27F30C782267}" srcOrd="5" destOrd="0" presId="urn:microsoft.com/office/officeart/2018/2/layout/IconVerticalSolidList"/>
    <dgm:cxn modelId="{9168C6DE-2573-4D11-929C-959D61BEA1F3}" type="presParOf" srcId="{87ECB75D-EE13-4914-B3BC-F7A3F19A66D8}" destId="{4A0AECFD-3E1B-44E9-8E6B-0ED06CAEF761}" srcOrd="6" destOrd="0" presId="urn:microsoft.com/office/officeart/2018/2/layout/IconVerticalSolidList"/>
    <dgm:cxn modelId="{5CE8F461-9955-4E30-8C58-8B8926B86412}" type="presParOf" srcId="{4A0AECFD-3E1B-44E9-8E6B-0ED06CAEF761}" destId="{ADF7B003-DE54-4594-BB68-A8163A180A9E}" srcOrd="0" destOrd="0" presId="urn:microsoft.com/office/officeart/2018/2/layout/IconVerticalSolidList"/>
    <dgm:cxn modelId="{1FC96E0E-1B70-4DCD-A6D5-6F8DD729BE1C}" type="presParOf" srcId="{4A0AECFD-3E1B-44E9-8E6B-0ED06CAEF761}" destId="{4A165346-4AE9-42BB-8F41-D403E09EC266}" srcOrd="1" destOrd="0" presId="urn:microsoft.com/office/officeart/2018/2/layout/IconVerticalSolidList"/>
    <dgm:cxn modelId="{BBFB6101-9630-44E0-8E0E-873DF99A5BCC}" type="presParOf" srcId="{4A0AECFD-3E1B-44E9-8E6B-0ED06CAEF761}" destId="{216E023E-29D4-4CA9-AE03-BC0772657FF4}" srcOrd="2" destOrd="0" presId="urn:microsoft.com/office/officeart/2018/2/layout/IconVerticalSolidList"/>
    <dgm:cxn modelId="{7B7305FE-ED3A-4059-88CC-EC274CE4ED9B}" type="presParOf" srcId="{4A0AECFD-3E1B-44E9-8E6B-0ED06CAEF761}" destId="{6BBA940A-AB9A-42B6-AA1F-475EAECFF55D}" srcOrd="3" destOrd="0" presId="urn:microsoft.com/office/officeart/2018/2/layout/IconVerticalSolidList"/>
    <dgm:cxn modelId="{218B4C66-1381-4193-9027-B41977A13BDD}" type="presParOf" srcId="{87ECB75D-EE13-4914-B3BC-F7A3F19A66D8}" destId="{C02A4BBE-1DF5-4A2F-8272-BC736DC055BB}" srcOrd="7" destOrd="0" presId="urn:microsoft.com/office/officeart/2018/2/layout/IconVerticalSolidList"/>
    <dgm:cxn modelId="{8FE35527-C1B7-4B49-BFC5-5530FD56DCCF}" type="presParOf" srcId="{87ECB75D-EE13-4914-B3BC-F7A3F19A66D8}" destId="{65E400A9-94B8-4FCB-B25E-54B9C7DBC831}" srcOrd="8" destOrd="0" presId="urn:microsoft.com/office/officeart/2018/2/layout/IconVerticalSolidList"/>
    <dgm:cxn modelId="{5170F638-8433-433E-A87C-0348E1B30D73}" type="presParOf" srcId="{65E400A9-94B8-4FCB-B25E-54B9C7DBC831}" destId="{55DF231A-ADFB-41B9-B039-045F3B5679EC}" srcOrd="0" destOrd="0" presId="urn:microsoft.com/office/officeart/2018/2/layout/IconVerticalSolidList"/>
    <dgm:cxn modelId="{EC4C0113-7B31-4192-87D2-E3D2E9B607BE}" type="presParOf" srcId="{65E400A9-94B8-4FCB-B25E-54B9C7DBC831}" destId="{65D59F44-AB2C-4BC5-8144-5FA71AF53F12}" srcOrd="1" destOrd="0" presId="urn:microsoft.com/office/officeart/2018/2/layout/IconVerticalSolidList"/>
    <dgm:cxn modelId="{5426D435-A18F-4E72-A537-285CBA01C774}" type="presParOf" srcId="{65E400A9-94B8-4FCB-B25E-54B9C7DBC831}" destId="{58B0233D-878A-42D1-B171-3EEF6DBCB171}" srcOrd="2" destOrd="0" presId="urn:microsoft.com/office/officeart/2018/2/layout/IconVerticalSolidList"/>
    <dgm:cxn modelId="{C686D747-7ECC-4C84-B4F3-D8A7C85D3B24}" type="presParOf" srcId="{65E400A9-94B8-4FCB-B25E-54B9C7DBC831}" destId="{5F16AAB9-12C7-4D89-8590-430BEAA3760E}" srcOrd="3" destOrd="0" presId="urn:microsoft.com/office/officeart/2018/2/layout/IconVerticalSolidList"/>
    <dgm:cxn modelId="{2F15E219-E12C-4314-95D8-94B22499E1CC}" type="presParOf" srcId="{87ECB75D-EE13-4914-B3BC-F7A3F19A66D8}" destId="{8C1E1226-6575-40F8-AAE3-0644DE4AA62F}" srcOrd="9" destOrd="0" presId="urn:microsoft.com/office/officeart/2018/2/layout/IconVerticalSolidList"/>
    <dgm:cxn modelId="{14E9C7CA-23F4-431C-BC6C-43206148DA56}" type="presParOf" srcId="{87ECB75D-EE13-4914-B3BC-F7A3F19A66D8}" destId="{D50DB56B-9B89-4C32-93DE-997A8E005656}" srcOrd="10" destOrd="0" presId="urn:microsoft.com/office/officeart/2018/2/layout/IconVerticalSolidList"/>
    <dgm:cxn modelId="{26355F17-D6E6-44DE-9BB3-661F009E5D3E}" type="presParOf" srcId="{D50DB56B-9B89-4C32-93DE-997A8E005656}" destId="{32600E11-3EBC-46FD-9821-4937CEA5DF7C}" srcOrd="0" destOrd="0" presId="urn:microsoft.com/office/officeart/2018/2/layout/IconVerticalSolidList"/>
    <dgm:cxn modelId="{63D7899C-6E78-45B7-8F37-7F870C7E0D44}" type="presParOf" srcId="{D50DB56B-9B89-4C32-93DE-997A8E005656}" destId="{EF3FDDCC-D444-4A99-B984-063129E0A0F1}" srcOrd="1" destOrd="0" presId="urn:microsoft.com/office/officeart/2018/2/layout/IconVerticalSolidList"/>
    <dgm:cxn modelId="{8B5823C4-FF1D-4484-A886-49B89E6418B8}" type="presParOf" srcId="{D50DB56B-9B89-4C32-93DE-997A8E005656}" destId="{3B19DE21-2D1D-4A8E-9424-C4383F452C72}" srcOrd="2" destOrd="0" presId="urn:microsoft.com/office/officeart/2018/2/layout/IconVerticalSolidList"/>
    <dgm:cxn modelId="{5BA040C0-2E0B-4D64-91A3-FE0CB564E8E5}" type="presParOf" srcId="{D50DB56B-9B89-4C32-93DE-997A8E005656}" destId="{7D4D4117-D02C-4C80-B193-4995A656C8C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BCB9208-F355-4DC5-B770-471E97116951}" type="doc">
      <dgm:prSet loTypeId="urn:microsoft.com/office/officeart/2005/8/layout/matrix3" loCatId="matrix" qsTypeId="urn:microsoft.com/office/officeart/2005/8/quickstyle/simple1" qsCatId="simple" csTypeId="urn:microsoft.com/office/officeart/2005/8/colors/colorful5" csCatId="colorful" phldr="1"/>
      <dgm:spPr/>
      <dgm:t>
        <a:bodyPr/>
        <a:lstStyle/>
        <a:p>
          <a:endParaRPr lang="en-US"/>
        </a:p>
      </dgm:t>
    </dgm:pt>
    <dgm:pt modelId="{66F1F1ED-CD13-4AB1-B93C-3A0C56C2CFC8}">
      <dgm:prSet/>
      <dgm:spPr/>
      <dgm:t>
        <a:bodyPr/>
        <a:lstStyle/>
        <a:p>
          <a:r>
            <a:rPr lang="it-IT" dirty="0"/>
            <a:t>Testuale</a:t>
          </a:r>
          <a:endParaRPr lang="en-US" dirty="0"/>
        </a:p>
      </dgm:t>
    </dgm:pt>
    <dgm:pt modelId="{D4D1F04A-4032-4877-9DCE-9B82A91483D3}" type="parTrans" cxnId="{D4C7EC61-A2AF-40D5-B5E3-0FB1A56D672C}">
      <dgm:prSet/>
      <dgm:spPr/>
      <dgm:t>
        <a:bodyPr/>
        <a:lstStyle/>
        <a:p>
          <a:endParaRPr lang="en-US"/>
        </a:p>
      </dgm:t>
    </dgm:pt>
    <dgm:pt modelId="{69E7DE2F-CD4C-427B-9CCD-9D305EAE167A}" type="sibTrans" cxnId="{D4C7EC61-A2AF-40D5-B5E3-0FB1A56D672C}">
      <dgm:prSet/>
      <dgm:spPr/>
      <dgm:t>
        <a:bodyPr/>
        <a:lstStyle/>
        <a:p>
          <a:endParaRPr lang="en-US"/>
        </a:p>
      </dgm:t>
    </dgm:pt>
    <dgm:pt modelId="{4AD3DDD9-4A77-4F56-B366-77C260EFB566}">
      <dgm:prSet/>
      <dgm:spPr/>
      <dgm:t>
        <a:bodyPr/>
        <a:lstStyle/>
        <a:p>
          <a:r>
            <a:rPr lang="it-IT" dirty="0"/>
            <a:t>Numerico</a:t>
          </a:r>
          <a:endParaRPr lang="en-US" dirty="0"/>
        </a:p>
      </dgm:t>
    </dgm:pt>
    <dgm:pt modelId="{B5046967-2B79-41FC-AE3E-AD3927D6D84F}" type="parTrans" cxnId="{355089E3-D807-4511-BE20-68B095F4D091}">
      <dgm:prSet/>
      <dgm:spPr/>
      <dgm:t>
        <a:bodyPr/>
        <a:lstStyle/>
        <a:p>
          <a:endParaRPr lang="en-US"/>
        </a:p>
      </dgm:t>
    </dgm:pt>
    <dgm:pt modelId="{8F307ADD-9980-47D4-BE70-9067DEAB1E02}" type="sibTrans" cxnId="{355089E3-D807-4511-BE20-68B095F4D091}">
      <dgm:prSet/>
      <dgm:spPr/>
      <dgm:t>
        <a:bodyPr/>
        <a:lstStyle/>
        <a:p>
          <a:endParaRPr lang="en-US"/>
        </a:p>
      </dgm:t>
    </dgm:pt>
    <dgm:pt modelId="{871C7FE4-7D9F-43E9-9BC4-4ADCDBF9F490}">
      <dgm:prSet/>
      <dgm:spPr/>
      <dgm:t>
        <a:bodyPr/>
        <a:lstStyle/>
        <a:p>
          <a:r>
            <a:rPr lang="it-IT"/>
            <a:t>Data</a:t>
          </a:r>
          <a:endParaRPr lang="en-US"/>
        </a:p>
      </dgm:t>
    </dgm:pt>
    <dgm:pt modelId="{206D79B7-79C3-4DCD-8786-500D871C4BF5}" type="parTrans" cxnId="{93E3D1BB-2039-47C2-A29D-83958F0D2A86}">
      <dgm:prSet/>
      <dgm:spPr/>
      <dgm:t>
        <a:bodyPr/>
        <a:lstStyle/>
        <a:p>
          <a:endParaRPr lang="en-US"/>
        </a:p>
      </dgm:t>
    </dgm:pt>
    <dgm:pt modelId="{63F34FD5-5EE7-4D53-859C-C87E7359D0DB}" type="sibTrans" cxnId="{93E3D1BB-2039-47C2-A29D-83958F0D2A86}">
      <dgm:prSet/>
      <dgm:spPr/>
      <dgm:t>
        <a:bodyPr/>
        <a:lstStyle/>
        <a:p>
          <a:endParaRPr lang="en-US"/>
        </a:p>
      </dgm:t>
    </dgm:pt>
    <dgm:pt modelId="{2C04B35D-CC6B-44A9-B166-9A41DED5D9C1}">
      <dgm:prSet/>
      <dgm:spPr>
        <a:noFill/>
      </dgm:spPr>
      <dgm:t>
        <a:bodyPr/>
        <a:lstStyle/>
        <a:p>
          <a:r>
            <a:rPr lang="it-IT">
              <a:solidFill>
                <a:schemeClr val="bg2">
                  <a:lumMod val="10000"/>
                </a:schemeClr>
              </a:solidFill>
            </a:rPr>
            <a:t>Tutti i tipi di dati sono soggetti ad un limite</a:t>
          </a:r>
          <a:endParaRPr lang="en-US">
            <a:solidFill>
              <a:schemeClr val="bg2">
                <a:lumMod val="10000"/>
              </a:schemeClr>
            </a:solidFill>
          </a:endParaRPr>
        </a:p>
      </dgm:t>
    </dgm:pt>
    <dgm:pt modelId="{D267B9B3-1548-48F7-A210-209EC8A8A58D}" type="parTrans" cxnId="{8C470099-FAA1-4C7C-9140-75239BE7E542}">
      <dgm:prSet/>
      <dgm:spPr/>
      <dgm:t>
        <a:bodyPr/>
        <a:lstStyle/>
        <a:p>
          <a:endParaRPr lang="en-US"/>
        </a:p>
      </dgm:t>
    </dgm:pt>
    <dgm:pt modelId="{5B5B4653-76E3-43B0-AD53-A66F9D0F5F97}" type="sibTrans" cxnId="{8C470099-FAA1-4C7C-9140-75239BE7E542}">
      <dgm:prSet/>
      <dgm:spPr/>
      <dgm:t>
        <a:bodyPr/>
        <a:lstStyle/>
        <a:p>
          <a:endParaRPr lang="en-US"/>
        </a:p>
      </dgm:t>
    </dgm:pt>
    <dgm:pt modelId="{C26B7925-987C-F64F-8DDC-648229B13077}" type="pres">
      <dgm:prSet presAssocID="{1BCB9208-F355-4DC5-B770-471E97116951}" presName="matrix" presStyleCnt="0">
        <dgm:presLayoutVars>
          <dgm:chMax val="1"/>
          <dgm:dir/>
          <dgm:resizeHandles val="exact"/>
        </dgm:presLayoutVars>
      </dgm:prSet>
      <dgm:spPr/>
    </dgm:pt>
    <dgm:pt modelId="{EC46C334-9FC1-3A42-9C29-F7C18E3ACB01}" type="pres">
      <dgm:prSet presAssocID="{1BCB9208-F355-4DC5-B770-471E97116951}" presName="diamond" presStyleLbl="bgShp" presStyleIdx="0" presStyleCnt="1"/>
      <dgm:spPr/>
    </dgm:pt>
    <dgm:pt modelId="{8A4AFBF9-8454-A640-BB8E-EA173878ED2C}" type="pres">
      <dgm:prSet presAssocID="{1BCB9208-F355-4DC5-B770-471E97116951}" presName="quad1" presStyleLbl="node1" presStyleIdx="0" presStyleCnt="4">
        <dgm:presLayoutVars>
          <dgm:chMax val="0"/>
          <dgm:chPref val="0"/>
          <dgm:bulletEnabled val="1"/>
        </dgm:presLayoutVars>
      </dgm:prSet>
      <dgm:spPr/>
    </dgm:pt>
    <dgm:pt modelId="{84A0F3C2-F72B-834B-A7BB-5E3C9F1CF4AF}" type="pres">
      <dgm:prSet presAssocID="{1BCB9208-F355-4DC5-B770-471E97116951}" presName="quad2" presStyleLbl="node1" presStyleIdx="1" presStyleCnt="4">
        <dgm:presLayoutVars>
          <dgm:chMax val="0"/>
          <dgm:chPref val="0"/>
          <dgm:bulletEnabled val="1"/>
        </dgm:presLayoutVars>
      </dgm:prSet>
      <dgm:spPr/>
    </dgm:pt>
    <dgm:pt modelId="{68DE4EF0-E976-BF4C-BE73-1AAA91C33695}" type="pres">
      <dgm:prSet presAssocID="{1BCB9208-F355-4DC5-B770-471E97116951}" presName="quad3" presStyleLbl="node1" presStyleIdx="2" presStyleCnt="4">
        <dgm:presLayoutVars>
          <dgm:chMax val="0"/>
          <dgm:chPref val="0"/>
          <dgm:bulletEnabled val="1"/>
        </dgm:presLayoutVars>
      </dgm:prSet>
      <dgm:spPr/>
    </dgm:pt>
    <dgm:pt modelId="{DA76CD5C-DB9C-2A43-923A-FFBA8BBE68C5}" type="pres">
      <dgm:prSet presAssocID="{1BCB9208-F355-4DC5-B770-471E97116951}" presName="quad4" presStyleLbl="node1" presStyleIdx="3" presStyleCnt="4">
        <dgm:presLayoutVars>
          <dgm:chMax val="0"/>
          <dgm:chPref val="0"/>
          <dgm:bulletEnabled val="1"/>
        </dgm:presLayoutVars>
      </dgm:prSet>
      <dgm:spPr/>
    </dgm:pt>
  </dgm:ptLst>
  <dgm:cxnLst>
    <dgm:cxn modelId="{6F231C2F-6D2E-7A47-86C0-2AF5BBBA2087}" type="presOf" srcId="{2C04B35D-CC6B-44A9-B166-9A41DED5D9C1}" destId="{DA76CD5C-DB9C-2A43-923A-FFBA8BBE68C5}" srcOrd="0" destOrd="0" presId="urn:microsoft.com/office/officeart/2005/8/layout/matrix3"/>
    <dgm:cxn modelId="{01C10530-D1AC-D246-A5CD-04FEDDAD837F}" type="presOf" srcId="{66F1F1ED-CD13-4AB1-B93C-3A0C56C2CFC8}" destId="{8A4AFBF9-8454-A640-BB8E-EA173878ED2C}" srcOrd="0" destOrd="0" presId="urn:microsoft.com/office/officeart/2005/8/layout/matrix3"/>
    <dgm:cxn modelId="{95AA0E4F-BF44-A345-92D9-170C6FA43B38}" type="presOf" srcId="{4AD3DDD9-4A77-4F56-B366-77C260EFB566}" destId="{84A0F3C2-F72B-834B-A7BB-5E3C9F1CF4AF}" srcOrd="0" destOrd="0" presId="urn:microsoft.com/office/officeart/2005/8/layout/matrix3"/>
    <dgm:cxn modelId="{D4C7EC61-A2AF-40D5-B5E3-0FB1A56D672C}" srcId="{1BCB9208-F355-4DC5-B770-471E97116951}" destId="{66F1F1ED-CD13-4AB1-B93C-3A0C56C2CFC8}" srcOrd="0" destOrd="0" parTransId="{D4D1F04A-4032-4877-9DCE-9B82A91483D3}" sibTransId="{69E7DE2F-CD4C-427B-9CCD-9D305EAE167A}"/>
    <dgm:cxn modelId="{8C470099-FAA1-4C7C-9140-75239BE7E542}" srcId="{1BCB9208-F355-4DC5-B770-471E97116951}" destId="{2C04B35D-CC6B-44A9-B166-9A41DED5D9C1}" srcOrd="3" destOrd="0" parTransId="{D267B9B3-1548-48F7-A210-209EC8A8A58D}" sibTransId="{5B5B4653-76E3-43B0-AD53-A66F9D0F5F97}"/>
    <dgm:cxn modelId="{93E3D1BB-2039-47C2-A29D-83958F0D2A86}" srcId="{1BCB9208-F355-4DC5-B770-471E97116951}" destId="{871C7FE4-7D9F-43E9-9BC4-4ADCDBF9F490}" srcOrd="2" destOrd="0" parTransId="{206D79B7-79C3-4DCD-8786-500D871C4BF5}" sibTransId="{63F34FD5-5EE7-4D53-859C-C87E7359D0DB}"/>
    <dgm:cxn modelId="{253160D0-C804-CC4C-ADD6-AE1A248ED0B1}" type="presOf" srcId="{1BCB9208-F355-4DC5-B770-471E97116951}" destId="{C26B7925-987C-F64F-8DDC-648229B13077}" srcOrd="0" destOrd="0" presId="urn:microsoft.com/office/officeart/2005/8/layout/matrix3"/>
    <dgm:cxn modelId="{355089E3-D807-4511-BE20-68B095F4D091}" srcId="{1BCB9208-F355-4DC5-B770-471E97116951}" destId="{4AD3DDD9-4A77-4F56-B366-77C260EFB566}" srcOrd="1" destOrd="0" parTransId="{B5046967-2B79-41FC-AE3E-AD3927D6D84F}" sibTransId="{8F307ADD-9980-47D4-BE70-9067DEAB1E02}"/>
    <dgm:cxn modelId="{826C99FC-73A3-514C-A188-DD1DC60FA48D}" type="presOf" srcId="{871C7FE4-7D9F-43E9-9BC4-4ADCDBF9F490}" destId="{68DE4EF0-E976-BF4C-BE73-1AAA91C33695}" srcOrd="0" destOrd="0" presId="urn:microsoft.com/office/officeart/2005/8/layout/matrix3"/>
    <dgm:cxn modelId="{21F43663-E8F2-0F46-9A3F-C53B74EEA5AF}" type="presParOf" srcId="{C26B7925-987C-F64F-8DDC-648229B13077}" destId="{EC46C334-9FC1-3A42-9C29-F7C18E3ACB01}" srcOrd="0" destOrd="0" presId="urn:microsoft.com/office/officeart/2005/8/layout/matrix3"/>
    <dgm:cxn modelId="{48DC3870-7167-7045-9116-8161D7908DE3}" type="presParOf" srcId="{C26B7925-987C-F64F-8DDC-648229B13077}" destId="{8A4AFBF9-8454-A640-BB8E-EA173878ED2C}" srcOrd="1" destOrd="0" presId="urn:microsoft.com/office/officeart/2005/8/layout/matrix3"/>
    <dgm:cxn modelId="{AD152900-0651-A746-A45C-C3335657CC2F}" type="presParOf" srcId="{C26B7925-987C-F64F-8DDC-648229B13077}" destId="{84A0F3C2-F72B-834B-A7BB-5E3C9F1CF4AF}" srcOrd="2" destOrd="0" presId="urn:microsoft.com/office/officeart/2005/8/layout/matrix3"/>
    <dgm:cxn modelId="{23AD3E40-74C1-5A41-AF70-022472BE0BA9}" type="presParOf" srcId="{C26B7925-987C-F64F-8DDC-648229B13077}" destId="{68DE4EF0-E976-BF4C-BE73-1AAA91C33695}" srcOrd="3" destOrd="0" presId="urn:microsoft.com/office/officeart/2005/8/layout/matrix3"/>
    <dgm:cxn modelId="{534075E3-2C95-D047-A28A-D61CD5026705}" type="presParOf" srcId="{C26B7925-987C-F64F-8DDC-648229B13077}" destId="{DA76CD5C-DB9C-2A43-923A-FFBA8BBE68C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273B934-3FF6-4CCA-B4D9-86B7D5617E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7B75768-F120-40A8-828E-074076566293}">
      <dgm:prSet/>
      <dgm:spPr/>
      <dgm:t>
        <a:bodyPr/>
        <a:lstStyle/>
        <a:p>
          <a:pPr>
            <a:defRPr cap="all"/>
          </a:pPr>
          <a:r>
            <a:rPr lang="it-IT"/>
            <a:t>Ordinamento</a:t>
          </a:r>
          <a:endParaRPr lang="en-US"/>
        </a:p>
      </dgm:t>
    </dgm:pt>
    <dgm:pt modelId="{F64B924C-DC14-42B0-9827-A5CA25A22109}" type="parTrans" cxnId="{A7ABD88D-F1E3-4D0D-8FEB-4C605410BF41}">
      <dgm:prSet/>
      <dgm:spPr/>
      <dgm:t>
        <a:bodyPr/>
        <a:lstStyle/>
        <a:p>
          <a:endParaRPr lang="en-US"/>
        </a:p>
      </dgm:t>
    </dgm:pt>
    <dgm:pt modelId="{A3F7DE9E-D576-4F0F-B0C4-34A5CD7CC9B5}" type="sibTrans" cxnId="{A7ABD88D-F1E3-4D0D-8FEB-4C605410BF41}">
      <dgm:prSet/>
      <dgm:spPr/>
      <dgm:t>
        <a:bodyPr/>
        <a:lstStyle/>
        <a:p>
          <a:endParaRPr lang="en-US"/>
        </a:p>
      </dgm:t>
    </dgm:pt>
    <dgm:pt modelId="{4F490D51-2B4B-45C2-B778-0474884E2074}">
      <dgm:prSet/>
      <dgm:spPr/>
      <dgm:t>
        <a:bodyPr/>
        <a:lstStyle/>
        <a:p>
          <a:pPr>
            <a:defRPr cap="all"/>
          </a:pPr>
          <a:r>
            <a:rPr lang="it-IT"/>
            <a:t>Precisione</a:t>
          </a:r>
          <a:endParaRPr lang="en-US"/>
        </a:p>
      </dgm:t>
    </dgm:pt>
    <dgm:pt modelId="{CB1DDD7A-B57B-4ED3-9053-022E44897BA4}" type="parTrans" cxnId="{0D6BB3F5-8D94-4755-9C18-93318D9DADAB}">
      <dgm:prSet/>
      <dgm:spPr/>
      <dgm:t>
        <a:bodyPr/>
        <a:lstStyle/>
        <a:p>
          <a:endParaRPr lang="en-US"/>
        </a:p>
      </dgm:t>
    </dgm:pt>
    <dgm:pt modelId="{A28A71C5-DC4F-4511-9DCA-4407A7D7CB24}" type="sibTrans" cxnId="{0D6BB3F5-8D94-4755-9C18-93318D9DADAB}">
      <dgm:prSet/>
      <dgm:spPr/>
      <dgm:t>
        <a:bodyPr/>
        <a:lstStyle/>
        <a:p>
          <a:endParaRPr lang="en-US"/>
        </a:p>
      </dgm:t>
    </dgm:pt>
    <dgm:pt modelId="{FC7004F9-3157-4931-BC9E-0FDBECAAD005}">
      <dgm:prSet/>
      <dgm:spPr/>
      <dgm:t>
        <a:bodyPr/>
        <a:lstStyle/>
        <a:p>
          <a:pPr>
            <a:defRPr cap="all"/>
          </a:pPr>
          <a:r>
            <a:rPr lang="it-IT"/>
            <a:t>Dimensione</a:t>
          </a:r>
          <a:endParaRPr lang="en-US"/>
        </a:p>
      </dgm:t>
    </dgm:pt>
    <dgm:pt modelId="{9A78D762-F06A-4FF8-B044-A7CD7ADBF368}" type="parTrans" cxnId="{3D27CE04-550E-40BD-8FB2-C6340C1EE58C}">
      <dgm:prSet/>
      <dgm:spPr/>
      <dgm:t>
        <a:bodyPr/>
        <a:lstStyle/>
        <a:p>
          <a:endParaRPr lang="en-US"/>
        </a:p>
      </dgm:t>
    </dgm:pt>
    <dgm:pt modelId="{AC8DDAB0-843C-4AF2-93DB-ED5E53F30DE6}" type="sibTrans" cxnId="{3D27CE04-550E-40BD-8FB2-C6340C1EE58C}">
      <dgm:prSet/>
      <dgm:spPr/>
      <dgm:t>
        <a:bodyPr/>
        <a:lstStyle/>
        <a:p>
          <a:endParaRPr lang="en-US"/>
        </a:p>
      </dgm:t>
    </dgm:pt>
    <dgm:pt modelId="{77CC86BB-3DCF-45D3-9A60-D82068945E8B}">
      <dgm:prSet/>
      <dgm:spPr/>
      <dgm:t>
        <a:bodyPr/>
        <a:lstStyle/>
        <a:p>
          <a:pPr>
            <a:defRPr cap="all"/>
          </a:pPr>
          <a:r>
            <a:rPr lang="it-IT"/>
            <a:t>Coerenza</a:t>
          </a:r>
          <a:endParaRPr lang="en-US"/>
        </a:p>
      </dgm:t>
    </dgm:pt>
    <dgm:pt modelId="{0DC7D477-0EEC-47F0-8EBC-E94F48538EE0}" type="parTrans" cxnId="{BA48F5C8-F7A7-45D8-A27A-AABAE856CA60}">
      <dgm:prSet/>
      <dgm:spPr/>
      <dgm:t>
        <a:bodyPr/>
        <a:lstStyle/>
        <a:p>
          <a:endParaRPr lang="en-US"/>
        </a:p>
      </dgm:t>
    </dgm:pt>
    <dgm:pt modelId="{13D7E98E-680A-4DE7-915D-A2AADFE0C414}" type="sibTrans" cxnId="{BA48F5C8-F7A7-45D8-A27A-AABAE856CA60}">
      <dgm:prSet/>
      <dgm:spPr/>
      <dgm:t>
        <a:bodyPr/>
        <a:lstStyle/>
        <a:p>
          <a:endParaRPr lang="en-US"/>
        </a:p>
      </dgm:t>
    </dgm:pt>
    <dgm:pt modelId="{1EBB4FD3-A73F-4B0A-92EC-910A3E11DD12}">
      <dgm:prSet/>
      <dgm:spPr/>
      <dgm:t>
        <a:bodyPr/>
        <a:lstStyle/>
        <a:p>
          <a:pPr>
            <a:defRPr cap="all"/>
          </a:pPr>
          <a:r>
            <a:rPr lang="it-IT"/>
            <a:t>Applicazione di funzioni</a:t>
          </a:r>
          <a:endParaRPr lang="en-US"/>
        </a:p>
      </dgm:t>
    </dgm:pt>
    <dgm:pt modelId="{7291907A-DF60-44B1-86D1-04C5534F189E}" type="parTrans" cxnId="{907168AA-084E-49BA-B797-ED97FE182B85}">
      <dgm:prSet/>
      <dgm:spPr/>
      <dgm:t>
        <a:bodyPr/>
        <a:lstStyle/>
        <a:p>
          <a:endParaRPr lang="en-US"/>
        </a:p>
      </dgm:t>
    </dgm:pt>
    <dgm:pt modelId="{8E220DC2-ACE6-4EB5-B6B8-5DC723B0A386}" type="sibTrans" cxnId="{907168AA-084E-49BA-B797-ED97FE182B85}">
      <dgm:prSet/>
      <dgm:spPr/>
      <dgm:t>
        <a:bodyPr/>
        <a:lstStyle/>
        <a:p>
          <a:endParaRPr lang="en-US"/>
        </a:p>
      </dgm:t>
    </dgm:pt>
    <dgm:pt modelId="{EA0ACF43-144C-4E6D-B85D-BFF3C6FFCD44}" type="pres">
      <dgm:prSet presAssocID="{2273B934-3FF6-4CCA-B4D9-86B7D5617E2B}" presName="root" presStyleCnt="0">
        <dgm:presLayoutVars>
          <dgm:dir/>
          <dgm:resizeHandles val="exact"/>
        </dgm:presLayoutVars>
      </dgm:prSet>
      <dgm:spPr/>
    </dgm:pt>
    <dgm:pt modelId="{660A90CC-FDA0-415E-82AD-18DED3B2DEEB}" type="pres">
      <dgm:prSet presAssocID="{67B75768-F120-40A8-828E-074076566293}" presName="compNode" presStyleCnt="0"/>
      <dgm:spPr/>
    </dgm:pt>
    <dgm:pt modelId="{19F29BA5-D06A-4DED-A665-691D96D1F4CD}" type="pres">
      <dgm:prSet presAssocID="{67B75768-F120-40A8-828E-074076566293}" presName="iconBgRect" presStyleLbl="bgShp" presStyleIdx="0" presStyleCnt="5"/>
      <dgm:spPr/>
    </dgm:pt>
    <dgm:pt modelId="{90961AA0-5503-42A1-A81B-1DA3AF6E5442}" type="pres">
      <dgm:prSet presAssocID="{67B75768-F120-40A8-828E-07407656629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opping basket"/>
        </a:ext>
      </dgm:extLst>
    </dgm:pt>
    <dgm:pt modelId="{25EC88CE-527D-464C-A220-2FD310367041}" type="pres">
      <dgm:prSet presAssocID="{67B75768-F120-40A8-828E-074076566293}" presName="spaceRect" presStyleCnt="0"/>
      <dgm:spPr/>
    </dgm:pt>
    <dgm:pt modelId="{EDAA5E68-87AC-482E-B4CB-68205987F53F}" type="pres">
      <dgm:prSet presAssocID="{67B75768-F120-40A8-828E-074076566293}" presName="textRect" presStyleLbl="revTx" presStyleIdx="0" presStyleCnt="5">
        <dgm:presLayoutVars>
          <dgm:chMax val="1"/>
          <dgm:chPref val="1"/>
        </dgm:presLayoutVars>
      </dgm:prSet>
      <dgm:spPr/>
    </dgm:pt>
    <dgm:pt modelId="{32925102-B5F8-49DB-95EB-FFB6C39E054A}" type="pres">
      <dgm:prSet presAssocID="{A3F7DE9E-D576-4F0F-B0C4-34A5CD7CC9B5}" presName="sibTrans" presStyleCnt="0"/>
      <dgm:spPr/>
    </dgm:pt>
    <dgm:pt modelId="{3D4B6249-F857-44D3-91BE-6D23A86A83AF}" type="pres">
      <dgm:prSet presAssocID="{4F490D51-2B4B-45C2-B778-0474884E2074}" presName="compNode" presStyleCnt="0"/>
      <dgm:spPr/>
    </dgm:pt>
    <dgm:pt modelId="{6DB4448D-BFFA-4416-8DD0-902FD887386B}" type="pres">
      <dgm:prSet presAssocID="{4F490D51-2B4B-45C2-B778-0474884E2074}" presName="iconBgRect" presStyleLbl="bgShp" presStyleIdx="1" presStyleCnt="5"/>
      <dgm:spPr/>
    </dgm:pt>
    <dgm:pt modelId="{6A9715A2-87CC-4066-8AE2-41DA9F54B10F}" type="pres">
      <dgm:prSet presAssocID="{4F490D51-2B4B-45C2-B778-0474884E207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3C0BA057-7D97-45DD-A7C6-48D112B23390}" type="pres">
      <dgm:prSet presAssocID="{4F490D51-2B4B-45C2-B778-0474884E2074}" presName="spaceRect" presStyleCnt="0"/>
      <dgm:spPr/>
    </dgm:pt>
    <dgm:pt modelId="{632DFC81-F2B9-438B-BA39-BE684E484B93}" type="pres">
      <dgm:prSet presAssocID="{4F490D51-2B4B-45C2-B778-0474884E2074}" presName="textRect" presStyleLbl="revTx" presStyleIdx="1" presStyleCnt="5">
        <dgm:presLayoutVars>
          <dgm:chMax val="1"/>
          <dgm:chPref val="1"/>
        </dgm:presLayoutVars>
      </dgm:prSet>
      <dgm:spPr/>
    </dgm:pt>
    <dgm:pt modelId="{F422102B-B808-4968-8E8A-06E083E916F8}" type="pres">
      <dgm:prSet presAssocID="{A28A71C5-DC4F-4511-9DCA-4407A7D7CB24}" presName="sibTrans" presStyleCnt="0"/>
      <dgm:spPr/>
    </dgm:pt>
    <dgm:pt modelId="{0D131318-22F1-435F-B59D-4BD2D9C43B8B}" type="pres">
      <dgm:prSet presAssocID="{FC7004F9-3157-4931-BC9E-0FDBECAAD005}" presName="compNode" presStyleCnt="0"/>
      <dgm:spPr/>
    </dgm:pt>
    <dgm:pt modelId="{3735FDC6-2B1B-4B32-99AE-57E7B8011BCD}" type="pres">
      <dgm:prSet presAssocID="{FC7004F9-3157-4931-BC9E-0FDBECAAD005}" presName="iconBgRect" presStyleLbl="bgShp" presStyleIdx="2" presStyleCnt="5"/>
      <dgm:spPr/>
    </dgm:pt>
    <dgm:pt modelId="{444AE126-5911-4DB5-892E-D5FBB262A476}" type="pres">
      <dgm:prSet presAssocID="{FC7004F9-3157-4931-BC9E-0FDBECAAD00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ler"/>
        </a:ext>
      </dgm:extLst>
    </dgm:pt>
    <dgm:pt modelId="{C0A8D512-201F-48C5-9A0A-E3C51975D447}" type="pres">
      <dgm:prSet presAssocID="{FC7004F9-3157-4931-BC9E-0FDBECAAD005}" presName="spaceRect" presStyleCnt="0"/>
      <dgm:spPr/>
    </dgm:pt>
    <dgm:pt modelId="{7BCFB700-764D-4A99-B793-10D569D03EEA}" type="pres">
      <dgm:prSet presAssocID="{FC7004F9-3157-4931-BC9E-0FDBECAAD005}" presName="textRect" presStyleLbl="revTx" presStyleIdx="2" presStyleCnt="5">
        <dgm:presLayoutVars>
          <dgm:chMax val="1"/>
          <dgm:chPref val="1"/>
        </dgm:presLayoutVars>
      </dgm:prSet>
      <dgm:spPr/>
    </dgm:pt>
    <dgm:pt modelId="{44FD79B2-2C29-47ED-821C-AE65038C49B7}" type="pres">
      <dgm:prSet presAssocID="{AC8DDAB0-843C-4AF2-93DB-ED5E53F30DE6}" presName="sibTrans" presStyleCnt="0"/>
      <dgm:spPr/>
    </dgm:pt>
    <dgm:pt modelId="{48080C0F-1E46-4781-A5C3-35375DD41854}" type="pres">
      <dgm:prSet presAssocID="{77CC86BB-3DCF-45D3-9A60-D82068945E8B}" presName="compNode" presStyleCnt="0"/>
      <dgm:spPr/>
    </dgm:pt>
    <dgm:pt modelId="{20F34F35-64FB-4DB2-9614-2A660F18E07C}" type="pres">
      <dgm:prSet presAssocID="{77CC86BB-3DCF-45D3-9A60-D82068945E8B}" presName="iconBgRect" presStyleLbl="bgShp" presStyleIdx="3" presStyleCnt="5"/>
      <dgm:spPr/>
    </dgm:pt>
    <dgm:pt modelId="{EBEE5F00-B3EB-4BAE-9D5C-D3E0CCA686E9}" type="pres">
      <dgm:prSet presAssocID="{77CC86BB-3DCF-45D3-9A60-D82068945E8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523E3B19-A40C-46F6-A870-35EFDA84FF8B}" type="pres">
      <dgm:prSet presAssocID="{77CC86BB-3DCF-45D3-9A60-D82068945E8B}" presName="spaceRect" presStyleCnt="0"/>
      <dgm:spPr/>
    </dgm:pt>
    <dgm:pt modelId="{21C8A564-FBFF-44F4-97C0-3CE76B8F7993}" type="pres">
      <dgm:prSet presAssocID="{77CC86BB-3DCF-45D3-9A60-D82068945E8B}" presName="textRect" presStyleLbl="revTx" presStyleIdx="3" presStyleCnt="5">
        <dgm:presLayoutVars>
          <dgm:chMax val="1"/>
          <dgm:chPref val="1"/>
        </dgm:presLayoutVars>
      </dgm:prSet>
      <dgm:spPr/>
    </dgm:pt>
    <dgm:pt modelId="{DC14A8C5-69C2-4CB4-BE30-7AA52C8FD431}" type="pres">
      <dgm:prSet presAssocID="{13D7E98E-680A-4DE7-915D-A2AADFE0C414}" presName="sibTrans" presStyleCnt="0"/>
      <dgm:spPr/>
    </dgm:pt>
    <dgm:pt modelId="{1720CA8F-B751-4D2C-BBE9-E4070D2D8587}" type="pres">
      <dgm:prSet presAssocID="{1EBB4FD3-A73F-4B0A-92EC-910A3E11DD12}" presName="compNode" presStyleCnt="0"/>
      <dgm:spPr/>
    </dgm:pt>
    <dgm:pt modelId="{E106958F-ED7C-491B-9019-FE7BADFFE973}" type="pres">
      <dgm:prSet presAssocID="{1EBB4FD3-A73F-4B0A-92EC-910A3E11DD12}" presName="iconBgRect" presStyleLbl="bgShp" presStyleIdx="4" presStyleCnt="5"/>
      <dgm:spPr/>
    </dgm:pt>
    <dgm:pt modelId="{C38BBD18-0B44-4AD9-BF18-BD3ACB24E317}" type="pres">
      <dgm:prSet presAssocID="{1EBB4FD3-A73F-4B0A-92EC-910A3E11DD1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mart Phone"/>
        </a:ext>
      </dgm:extLst>
    </dgm:pt>
    <dgm:pt modelId="{0EB8FF8C-7AF2-4169-83DF-4D3D0837F8AF}" type="pres">
      <dgm:prSet presAssocID="{1EBB4FD3-A73F-4B0A-92EC-910A3E11DD12}" presName="spaceRect" presStyleCnt="0"/>
      <dgm:spPr/>
    </dgm:pt>
    <dgm:pt modelId="{30E17492-320E-4CB4-9007-F32760F58252}" type="pres">
      <dgm:prSet presAssocID="{1EBB4FD3-A73F-4B0A-92EC-910A3E11DD12}" presName="textRect" presStyleLbl="revTx" presStyleIdx="4" presStyleCnt="5">
        <dgm:presLayoutVars>
          <dgm:chMax val="1"/>
          <dgm:chPref val="1"/>
        </dgm:presLayoutVars>
      </dgm:prSet>
      <dgm:spPr/>
    </dgm:pt>
  </dgm:ptLst>
  <dgm:cxnLst>
    <dgm:cxn modelId="{74374C01-2967-40E7-BFCA-2FC7C3FE2039}" type="presOf" srcId="{1EBB4FD3-A73F-4B0A-92EC-910A3E11DD12}" destId="{30E17492-320E-4CB4-9007-F32760F58252}" srcOrd="0" destOrd="0" presId="urn:microsoft.com/office/officeart/2018/5/layout/IconCircleLabelList"/>
    <dgm:cxn modelId="{3D27CE04-550E-40BD-8FB2-C6340C1EE58C}" srcId="{2273B934-3FF6-4CCA-B4D9-86B7D5617E2B}" destId="{FC7004F9-3157-4931-BC9E-0FDBECAAD005}" srcOrd="2" destOrd="0" parTransId="{9A78D762-F06A-4FF8-B044-A7CD7ADBF368}" sibTransId="{AC8DDAB0-843C-4AF2-93DB-ED5E53F30DE6}"/>
    <dgm:cxn modelId="{ACB3EA20-AC27-4BD4-8E2E-CE73B1A97E50}" type="presOf" srcId="{2273B934-3FF6-4CCA-B4D9-86B7D5617E2B}" destId="{EA0ACF43-144C-4E6D-B85D-BFF3C6FFCD44}" srcOrd="0" destOrd="0" presId="urn:microsoft.com/office/officeart/2018/5/layout/IconCircleLabelList"/>
    <dgm:cxn modelId="{FC5B3A23-B425-427B-8467-9A74BC0EC3D0}" type="presOf" srcId="{67B75768-F120-40A8-828E-074076566293}" destId="{EDAA5E68-87AC-482E-B4CB-68205987F53F}" srcOrd="0" destOrd="0" presId="urn:microsoft.com/office/officeart/2018/5/layout/IconCircleLabelList"/>
    <dgm:cxn modelId="{0A8A977A-EFFF-4D2A-B834-6E7611819FE1}" type="presOf" srcId="{4F490D51-2B4B-45C2-B778-0474884E2074}" destId="{632DFC81-F2B9-438B-BA39-BE684E484B93}" srcOrd="0" destOrd="0" presId="urn:microsoft.com/office/officeart/2018/5/layout/IconCircleLabelList"/>
    <dgm:cxn modelId="{D1734984-A8AC-4233-8FB1-8B518E495F43}" type="presOf" srcId="{77CC86BB-3DCF-45D3-9A60-D82068945E8B}" destId="{21C8A564-FBFF-44F4-97C0-3CE76B8F7993}" srcOrd="0" destOrd="0" presId="urn:microsoft.com/office/officeart/2018/5/layout/IconCircleLabelList"/>
    <dgm:cxn modelId="{A7ABD88D-F1E3-4D0D-8FEB-4C605410BF41}" srcId="{2273B934-3FF6-4CCA-B4D9-86B7D5617E2B}" destId="{67B75768-F120-40A8-828E-074076566293}" srcOrd="0" destOrd="0" parTransId="{F64B924C-DC14-42B0-9827-A5CA25A22109}" sibTransId="{A3F7DE9E-D576-4F0F-B0C4-34A5CD7CC9B5}"/>
    <dgm:cxn modelId="{C6823F9C-AE10-406C-B840-0332111AE173}" type="presOf" srcId="{FC7004F9-3157-4931-BC9E-0FDBECAAD005}" destId="{7BCFB700-764D-4A99-B793-10D569D03EEA}" srcOrd="0" destOrd="0" presId="urn:microsoft.com/office/officeart/2018/5/layout/IconCircleLabelList"/>
    <dgm:cxn modelId="{907168AA-084E-49BA-B797-ED97FE182B85}" srcId="{2273B934-3FF6-4CCA-B4D9-86B7D5617E2B}" destId="{1EBB4FD3-A73F-4B0A-92EC-910A3E11DD12}" srcOrd="4" destOrd="0" parTransId="{7291907A-DF60-44B1-86D1-04C5534F189E}" sibTransId="{8E220DC2-ACE6-4EB5-B6B8-5DC723B0A386}"/>
    <dgm:cxn modelId="{BA48F5C8-F7A7-45D8-A27A-AABAE856CA60}" srcId="{2273B934-3FF6-4CCA-B4D9-86B7D5617E2B}" destId="{77CC86BB-3DCF-45D3-9A60-D82068945E8B}" srcOrd="3" destOrd="0" parTransId="{0DC7D477-0EEC-47F0-8EBC-E94F48538EE0}" sibTransId="{13D7E98E-680A-4DE7-915D-A2AADFE0C414}"/>
    <dgm:cxn modelId="{0D6BB3F5-8D94-4755-9C18-93318D9DADAB}" srcId="{2273B934-3FF6-4CCA-B4D9-86B7D5617E2B}" destId="{4F490D51-2B4B-45C2-B778-0474884E2074}" srcOrd="1" destOrd="0" parTransId="{CB1DDD7A-B57B-4ED3-9053-022E44897BA4}" sibTransId="{A28A71C5-DC4F-4511-9DCA-4407A7D7CB24}"/>
    <dgm:cxn modelId="{CC48101A-3137-42D7-BBD7-0B19C9550F02}" type="presParOf" srcId="{EA0ACF43-144C-4E6D-B85D-BFF3C6FFCD44}" destId="{660A90CC-FDA0-415E-82AD-18DED3B2DEEB}" srcOrd="0" destOrd="0" presId="urn:microsoft.com/office/officeart/2018/5/layout/IconCircleLabelList"/>
    <dgm:cxn modelId="{F5106C0C-D345-41B7-B8D3-6DCCDADCE6A1}" type="presParOf" srcId="{660A90CC-FDA0-415E-82AD-18DED3B2DEEB}" destId="{19F29BA5-D06A-4DED-A665-691D96D1F4CD}" srcOrd="0" destOrd="0" presId="urn:microsoft.com/office/officeart/2018/5/layout/IconCircleLabelList"/>
    <dgm:cxn modelId="{35F77760-CA8A-4219-9ABF-7414EA398C72}" type="presParOf" srcId="{660A90CC-FDA0-415E-82AD-18DED3B2DEEB}" destId="{90961AA0-5503-42A1-A81B-1DA3AF6E5442}" srcOrd="1" destOrd="0" presId="urn:microsoft.com/office/officeart/2018/5/layout/IconCircleLabelList"/>
    <dgm:cxn modelId="{3CC0D73E-8A52-4904-B2D6-8CB11B7C125B}" type="presParOf" srcId="{660A90CC-FDA0-415E-82AD-18DED3B2DEEB}" destId="{25EC88CE-527D-464C-A220-2FD310367041}" srcOrd="2" destOrd="0" presId="urn:microsoft.com/office/officeart/2018/5/layout/IconCircleLabelList"/>
    <dgm:cxn modelId="{36771AD2-2EA0-4A43-B6BD-8D88F278DB79}" type="presParOf" srcId="{660A90CC-FDA0-415E-82AD-18DED3B2DEEB}" destId="{EDAA5E68-87AC-482E-B4CB-68205987F53F}" srcOrd="3" destOrd="0" presId="urn:microsoft.com/office/officeart/2018/5/layout/IconCircleLabelList"/>
    <dgm:cxn modelId="{84BB8713-BA1A-4F0F-AC10-D55C39FF21AF}" type="presParOf" srcId="{EA0ACF43-144C-4E6D-B85D-BFF3C6FFCD44}" destId="{32925102-B5F8-49DB-95EB-FFB6C39E054A}" srcOrd="1" destOrd="0" presId="urn:microsoft.com/office/officeart/2018/5/layout/IconCircleLabelList"/>
    <dgm:cxn modelId="{601936C1-DC54-4CE8-9135-7F57646B1769}" type="presParOf" srcId="{EA0ACF43-144C-4E6D-B85D-BFF3C6FFCD44}" destId="{3D4B6249-F857-44D3-91BE-6D23A86A83AF}" srcOrd="2" destOrd="0" presId="urn:microsoft.com/office/officeart/2018/5/layout/IconCircleLabelList"/>
    <dgm:cxn modelId="{A6970293-FDA8-4B89-87C6-B0E8C368E24B}" type="presParOf" srcId="{3D4B6249-F857-44D3-91BE-6D23A86A83AF}" destId="{6DB4448D-BFFA-4416-8DD0-902FD887386B}" srcOrd="0" destOrd="0" presId="urn:microsoft.com/office/officeart/2018/5/layout/IconCircleLabelList"/>
    <dgm:cxn modelId="{BE7356FE-7EEB-4D28-91DF-04420C0097A1}" type="presParOf" srcId="{3D4B6249-F857-44D3-91BE-6D23A86A83AF}" destId="{6A9715A2-87CC-4066-8AE2-41DA9F54B10F}" srcOrd="1" destOrd="0" presId="urn:microsoft.com/office/officeart/2018/5/layout/IconCircleLabelList"/>
    <dgm:cxn modelId="{89FFF89A-22F4-4A90-8716-FABA2E0585B7}" type="presParOf" srcId="{3D4B6249-F857-44D3-91BE-6D23A86A83AF}" destId="{3C0BA057-7D97-45DD-A7C6-48D112B23390}" srcOrd="2" destOrd="0" presId="urn:microsoft.com/office/officeart/2018/5/layout/IconCircleLabelList"/>
    <dgm:cxn modelId="{5529EC06-1B6C-495C-A3FB-82FCF5BEAD59}" type="presParOf" srcId="{3D4B6249-F857-44D3-91BE-6D23A86A83AF}" destId="{632DFC81-F2B9-438B-BA39-BE684E484B93}" srcOrd="3" destOrd="0" presId="urn:microsoft.com/office/officeart/2018/5/layout/IconCircleLabelList"/>
    <dgm:cxn modelId="{E9C9FAB8-B241-4C2B-9337-B8D72B3A0E51}" type="presParOf" srcId="{EA0ACF43-144C-4E6D-B85D-BFF3C6FFCD44}" destId="{F422102B-B808-4968-8E8A-06E083E916F8}" srcOrd="3" destOrd="0" presId="urn:microsoft.com/office/officeart/2018/5/layout/IconCircleLabelList"/>
    <dgm:cxn modelId="{CAC1232E-C31B-4D56-B6E2-A53284565AEF}" type="presParOf" srcId="{EA0ACF43-144C-4E6D-B85D-BFF3C6FFCD44}" destId="{0D131318-22F1-435F-B59D-4BD2D9C43B8B}" srcOrd="4" destOrd="0" presId="urn:microsoft.com/office/officeart/2018/5/layout/IconCircleLabelList"/>
    <dgm:cxn modelId="{C5BEF4A7-16B5-47C1-8724-94A8318BFBB1}" type="presParOf" srcId="{0D131318-22F1-435F-B59D-4BD2D9C43B8B}" destId="{3735FDC6-2B1B-4B32-99AE-57E7B8011BCD}" srcOrd="0" destOrd="0" presId="urn:microsoft.com/office/officeart/2018/5/layout/IconCircleLabelList"/>
    <dgm:cxn modelId="{A7249E37-6039-4734-AA0A-A278EDE985C9}" type="presParOf" srcId="{0D131318-22F1-435F-B59D-4BD2D9C43B8B}" destId="{444AE126-5911-4DB5-892E-D5FBB262A476}" srcOrd="1" destOrd="0" presId="urn:microsoft.com/office/officeart/2018/5/layout/IconCircleLabelList"/>
    <dgm:cxn modelId="{5E31A5F1-104E-423A-AA60-1C156FF53B2A}" type="presParOf" srcId="{0D131318-22F1-435F-B59D-4BD2D9C43B8B}" destId="{C0A8D512-201F-48C5-9A0A-E3C51975D447}" srcOrd="2" destOrd="0" presId="urn:microsoft.com/office/officeart/2018/5/layout/IconCircleLabelList"/>
    <dgm:cxn modelId="{A24CD86A-A8EE-4A27-A8F5-BF89A4EA1C6B}" type="presParOf" srcId="{0D131318-22F1-435F-B59D-4BD2D9C43B8B}" destId="{7BCFB700-764D-4A99-B793-10D569D03EEA}" srcOrd="3" destOrd="0" presId="urn:microsoft.com/office/officeart/2018/5/layout/IconCircleLabelList"/>
    <dgm:cxn modelId="{BE3F232E-E272-4FEA-8D65-591A19AD26B0}" type="presParOf" srcId="{EA0ACF43-144C-4E6D-B85D-BFF3C6FFCD44}" destId="{44FD79B2-2C29-47ED-821C-AE65038C49B7}" srcOrd="5" destOrd="0" presId="urn:microsoft.com/office/officeart/2018/5/layout/IconCircleLabelList"/>
    <dgm:cxn modelId="{A35FEFBF-F01D-4B2C-B158-11A8B61A4FCB}" type="presParOf" srcId="{EA0ACF43-144C-4E6D-B85D-BFF3C6FFCD44}" destId="{48080C0F-1E46-4781-A5C3-35375DD41854}" srcOrd="6" destOrd="0" presId="urn:microsoft.com/office/officeart/2018/5/layout/IconCircleLabelList"/>
    <dgm:cxn modelId="{C56A710E-5464-4864-8141-00E7D3ACBCC1}" type="presParOf" srcId="{48080C0F-1E46-4781-A5C3-35375DD41854}" destId="{20F34F35-64FB-4DB2-9614-2A660F18E07C}" srcOrd="0" destOrd="0" presId="urn:microsoft.com/office/officeart/2018/5/layout/IconCircleLabelList"/>
    <dgm:cxn modelId="{A9A6F3AD-07B9-4E5E-BA76-9842DEF3F7DA}" type="presParOf" srcId="{48080C0F-1E46-4781-A5C3-35375DD41854}" destId="{EBEE5F00-B3EB-4BAE-9D5C-D3E0CCA686E9}" srcOrd="1" destOrd="0" presId="urn:microsoft.com/office/officeart/2018/5/layout/IconCircleLabelList"/>
    <dgm:cxn modelId="{989C1A25-366F-4888-B870-CA1341C31728}" type="presParOf" srcId="{48080C0F-1E46-4781-A5C3-35375DD41854}" destId="{523E3B19-A40C-46F6-A870-35EFDA84FF8B}" srcOrd="2" destOrd="0" presId="urn:microsoft.com/office/officeart/2018/5/layout/IconCircleLabelList"/>
    <dgm:cxn modelId="{C664EB5D-62D2-4583-AD5A-A27E03D1AFF2}" type="presParOf" srcId="{48080C0F-1E46-4781-A5C3-35375DD41854}" destId="{21C8A564-FBFF-44F4-97C0-3CE76B8F7993}" srcOrd="3" destOrd="0" presId="urn:microsoft.com/office/officeart/2018/5/layout/IconCircleLabelList"/>
    <dgm:cxn modelId="{E83DC4DF-5252-444D-82BA-39BB121ADE49}" type="presParOf" srcId="{EA0ACF43-144C-4E6D-B85D-BFF3C6FFCD44}" destId="{DC14A8C5-69C2-4CB4-BE30-7AA52C8FD431}" srcOrd="7" destOrd="0" presId="urn:microsoft.com/office/officeart/2018/5/layout/IconCircleLabelList"/>
    <dgm:cxn modelId="{ED6576B1-5EA6-401D-9E59-177D0919F427}" type="presParOf" srcId="{EA0ACF43-144C-4E6D-B85D-BFF3C6FFCD44}" destId="{1720CA8F-B751-4D2C-BBE9-E4070D2D8587}" srcOrd="8" destOrd="0" presId="urn:microsoft.com/office/officeart/2018/5/layout/IconCircleLabelList"/>
    <dgm:cxn modelId="{D6924F77-8564-42EB-96AB-7FBF088D7760}" type="presParOf" srcId="{1720CA8F-B751-4D2C-BBE9-E4070D2D8587}" destId="{E106958F-ED7C-491B-9019-FE7BADFFE973}" srcOrd="0" destOrd="0" presId="urn:microsoft.com/office/officeart/2018/5/layout/IconCircleLabelList"/>
    <dgm:cxn modelId="{3C09E5EA-6654-4E86-B886-F688DBC5D772}" type="presParOf" srcId="{1720CA8F-B751-4D2C-BBE9-E4070D2D8587}" destId="{C38BBD18-0B44-4AD9-BF18-BD3ACB24E317}" srcOrd="1" destOrd="0" presId="urn:microsoft.com/office/officeart/2018/5/layout/IconCircleLabelList"/>
    <dgm:cxn modelId="{40CA5378-5B8A-4CDB-93A8-7B50660324C6}" type="presParOf" srcId="{1720CA8F-B751-4D2C-BBE9-E4070D2D8587}" destId="{0EB8FF8C-7AF2-4169-83DF-4D3D0837F8AF}" srcOrd="2" destOrd="0" presId="urn:microsoft.com/office/officeart/2018/5/layout/IconCircleLabelList"/>
    <dgm:cxn modelId="{63EF6885-38CA-4C21-B909-202454854E2C}" type="presParOf" srcId="{1720CA8F-B751-4D2C-BBE9-E4070D2D8587}" destId="{30E17492-320E-4CB4-9007-F32760F5825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4D722C3-27F4-4CF5-93D6-05CFEA0432BE}"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A41332DA-3FAF-4041-8024-C785D7604759}">
      <dgm:prSet/>
      <dgm:spPr/>
      <dgm:t>
        <a:bodyPr/>
        <a:lstStyle/>
        <a:p>
          <a:r>
            <a:rPr lang="it-IT"/>
            <a:t>Utilizzare sempre lo stesso stile</a:t>
          </a:r>
          <a:endParaRPr lang="en-US"/>
        </a:p>
      </dgm:t>
    </dgm:pt>
    <dgm:pt modelId="{F698C37E-6B2B-4CAE-B592-FA4C645C13D6}" type="parTrans" cxnId="{DC1FC92C-C108-455B-BEB8-220177EDE7FD}">
      <dgm:prSet/>
      <dgm:spPr/>
      <dgm:t>
        <a:bodyPr/>
        <a:lstStyle/>
        <a:p>
          <a:endParaRPr lang="en-US"/>
        </a:p>
      </dgm:t>
    </dgm:pt>
    <dgm:pt modelId="{59C7FC7A-46E4-470B-9F4B-C0DF7EC368A3}" type="sibTrans" cxnId="{DC1FC92C-C108-455B-BEB8-220177EDE7FD}">
      <dgm:prSet/>
      <dgm:spPr/>
      <dgm:t>
        <a:bodyPr/>
        <a:lstStyle/>
        <a:p>
          <a:endParaRPr lang="en-US"/>
        </a:p>
      </dgm:t>
    </dgm:pt>
    <dgm:pt modelId="{590670B2-FA39-4A8E-8DFC-CC2125D9E3D2}">
      <dgm:prSet/>
      <dgm:spPr/>
      <dgm:t>
        <a:bodyPr/>
        <a:lstStyle/>
        <a:p>
          <a:r>
            <a:rPr lang="it-IT"/>
            <a:t>Maiuscolo</a:t>
          </a:r>
          <a:endParaRPr lang="en-US"/>
        </a:p>
      </dgm:t>
    </dgm:pt>
    <dgm:pt modelId="{7F7DBB4F-3B81-41C7-93FE-873B671CC210}" type="parTrans" cxnId="{BF86D1A2-BC77-4A66-9C72-07C897ED1DD6}">
      <dgm:prSet/>
      <dgm:spPr/>
      <dgm:t>
        <a:bodyPr/>
        <a:lstStyle/>
        <a:p>
          <a:endParaRPr lang="en-US"/>
        </a:p>
      </dgm:t>
    </dgm:pt>
    <dgm:pt modelId="{786D8CE0-A9C5-48FD-AB09-B5E2D58028C2}" type="sibTrans" cxnId="{BF86D1A2-BC77-4A66-9C72-07C897ED1DD6}">
      <dgm:prSet/>
      <dgm:spPr/>
      <dgm:t>
        <a:bodyPr/>
        <a:lstStyle/>
        <a:p>
          <a:endParaRPr lang="en-US"/>
        </a:p>
      </dgm:t>
    </dgm:pt>
    <dgm:pt modelId="{3F942457-20A6-4F4E-8065-34D9ECC28A4B}">
      <dgm:prSet/>
      <dgm:spPr/>
      <dgm:t>
        <a:bodyPr/>
        <a:lstStyle/>
        <a:p>
          <a:r>
            <a:rPr lang="it-IT"/>
            <a:t>Minuscolo</a:t>
          </a:r>
          <a:endParaRPr lang="en-US"/>
        </a:p>
      </dgm:t>
    </dgm:pt>
    <dgm:pt modelId="{52796898-8738-4F1F-9E56-B4F4E5CA05F1}" type="parTrans" cxnId="{A1476DA5-CCA7-4F84-BBED-6E7E4F7088EA}">
      <dgm:prSet/>
      <dgm:spPr/>
      <dgm:t>
        <a:bodyPr/>
        <a:lstStyle/>
        <a:p>
          <a:endParaRPr lang="en-US"/>
        </a:p>
      </dgm:t>
    </dgm:pt>
    <dgm:pt modelId="{0003738E-9112-450F-B3D4-8439520F9F50}" type="sibTrans" cxnId="{A1476DA5-CCA7-4F84-BBED-6E7E4F7088EA}">
      <dgm:prSet/>
      <dgm:spPr/>
      <dgm:t>
        <a:bodyPr/>
        <a:lstStyle/>
        <a:p>
          <a:endParaRPr lang="en-US"/>
        </a:p>
      </dgm:t>
    </dgm:pt>
    <dgm:pt modelId="{7349D68B-D48F-457D-B55D-DE6B1EE2880C}">
      <dgm:prSet/>
      <dgm:spPr/>
      <dgm:t>
        <a:bodyPr/>
        <a:lstStyle/>
        <a:p>
          <a:r>
            <a:rPr lang="it-IT"/>
            <a:t>CamelCase</a:t>
          </a:r>
          <a:endParaRPr lang="en-US"/>
        </a:p>
      </dgm:t>
    </dgm:pt>
    <dgm:pt modelId="{55FAD114-413D-4967-A377-946F12A3E438}" type="parTrans" cxnId="{62D6675C-03A7-41C3-883C-4AAFBD971ED3}">
      <dgm:prSet/>
      <dgm:spPr/>
      <dgm:t>
        <a:bodyPr/>
        <a:lstStyle/>
        <a:p>
          <a:endParaRPr lang="en-US"/>
        </a:p>
      </dgm:t>
    </dgm:pt>
    <dgm:pt modelId="{20705159-4E56-4426-958C-575CC74696D5}" type="sibTrans" cxnId="{62D6675C-03A7-41C3-883C-4AAFBD971ED3}">
      <dgm:prSet/>
      <dgm:spPr/>
      <dgm:t>
        <a:bodyPr/>
        <a:lstStyle/>
        <a:p>
          <a:endParaRPr lang="en-US"/>
        </a:p>
      </dgm:t>
    </dgm:pt>
    <dgm:pt modelId="{5566920B-ED4F-4934-9440-5530F0BC75D6}">
      <dgm:prSet/>
      <dgm:spPr/>
      <dgm:t>
        <a:bodyPr/>
        <a:lstStyle/>
        <a:p>
          <a:r>
            <a:rPr lang="it-IT"/>
            <a:t>Con separatore/Senza separatore</a:t>
          </a:r>
          <a:endParaRPr lang="en-US"/>
        </a:p>
      </dgm:t>
    </dgm:pt>
    <dgm:pt modelId="{881181D7-2411-43AB-8A2C-AA63A318C788}" type="parTrans" cxnId="{A572D6C9-97F2-4EF2-81DC-BF758A6D5805}">
      <dgm:prSet/>
      <dgm:spPr/>
      <dgm:t>
        <a:bodyPr/>
        <a:lstStyle/>
        <a:p>
          <a:endParaRPr lang="en-US"/>
        </a:p>
      </dgm:t>
    </dgm:pt>
    <dgm:pt modelId="{E1AF4F57-B2BD-420F-B2FA-3720B86D2DC5}" type="sibTrans" cxnId="{A572D6C9-97F2-4EF2-81DC-BF758A6D5805}">
      <dgm:prSet/>
      <dgm:spPr/>
      <dgm:t>
        <a:bodyPr/>
        <a:lstStyle/>
        <a:p>
          <a:endParaRPr lang="en-US"/>
        </a:p>
      </dgm:t>
    </dgm:pt>
    <dgm:pt modelId="{512622DC-AE65-4314-B378-C9AE43BCE8BC}">
      <dgm:prSet/>
      <dgm:spPr/>
      <dgm:t>
        <a:bodyPr/>
        <a:lstStyle/>
        <a:p>
          <a:r>
            <a:rPr lang="it-IT"/>
            <a:t>Usare sempre lo stesso prefisso/suffisso</a:t>
          </a:r>
          <a:endParaRPr lang="en-US"/>
        </a:p>
      </dgm:t>
    </dgm:pt>
    <dgm:pt modelId="{9377FEB7-EB9B-48D9-B33D-E931E9A58856}" type="parTrans" cxnId="{F6CDE8A3-C398-48C3-9AF3-9AC26AAA0DBF}">
      <dgm:prSet/>
      <dgm:spPr/>
      <dgm:t>
        <a:bodyPr/>
        <a:lstStyle/>
        <a:p>
          <a:endParaRPr lang="en-US"/>
        </a:p>
      </dgm:t>
    </dgm:pt>
    <dgm:pt modelId="{E14FE571-A718-420F-BCCF-546526575C93}" type="sibTrans" cxnId="{F6CDE8A3-C398-48C3-9AF3-9AC26AAA0DBF}">
      <dgm:prSet/>
      <dgm:spPr/>
      <dgm:t>
        <a:bodyPr/>
        <a:lstStyle/>
        <a:p>
          <a:endParaRPr lang="en-US"/>
        </a:p>
      </dgm:t>
    </dgm:pt>
    <dgm:pt modelId="{A8746B7E-D9C6-4369-B6E8-629A6C3685AE}">
      <dgm:prSet/>
      <dgm:spPr/>
      <dgm:t>
        <a:bodyPr/>
        <a:lstStyle/>
        <a:p>
          <a:r>
            <a:rPr lang="it-IT"/>
            <a:t>ID</a:t>
          </a:r>
          <a:endParaRPr lang="en-US"/>
        </a:p>
      </dgm:t>
    </dgm:pt>
    <dgm:pt modelId="{95741FC6-416A-4830-A843-84D1F69D5322}" type="parTrans" cxnId="{C43831A9-2537-454A-B8EA-7B400EBE114E}">
      <dgm:prSet/>
      <dgm:spPr/>
      <dgm:t>
        <a:bodyPr/>
        <a:lstStyle/>
        <a:p>
          <a:endParaRPr lang="en-US"/>
        </a:p>
      </dgm:t>
    </dgm:pt>
    <dgm:pt modelId="{72B18E73-F13D-4E50-A9A7-A72BECE8FF1B}" type="sibTrans" cxnId="{C43831A9-2537-454A-B8EA-7B400EBE114E}">
      <dgm:prSet/>
      <dgm:spPr/>
      <dgm:t>
        <a:bodyPr/>
        <a:lstStyle/>
        <a:p>
          <a:endParaRPr lang="en-US"/>
        </a:p>
      </dgm:t>
    </dgm:pt>
    <dgm:pt modelId="{F9F4C432-CA66-4CF1-9FCE-F351A3D69584}">
      <dgm:prSet/>
      <dgm:spPr/>
      <dgm:t>
        <a:bodyPr/>
        <a:lstStyle/>
        <a:p>
          <a:r>
            <a:rPr lang="it-IT" dirty="0" err="1"/>
            <a:t>Desc</a:t>
          </a:r>
          <a:endParaRPr lang="en-US" dirty="0"/>
        </a:p>
      </dgm:t>
    </dgm:pt>
    <dgm:pt modelId="{B56CB3E6-E488-4D81-9860-697A995940D5}" type="parTrans" cxnId="{3E6EF562-4214-4CFC-B794-DF21B02E747B}">
      <dgm:prSet/>
      <dgm:spPr/>
      <dgm:t>
        <a:bodyPr/>
        <a:lstStyle/>
        <a:p>
          <a:endParaRPr lang="en-US"/>
        </a:p>
      </dgm:t>
    </dgm:pt>
    <dgm:pt modelId="{5B1AB4A7-1BBA-4129-8E7F-D13E062430DD}" type="sibTrans" cxnId="{3E6EF562-4214-4CFC-B794-DF21B02E747B}">
      <dgm:prSet/>
      <dgm:spPr/>
      <dgm:t>
        <a:bodyPr/>
        <a:lstStyle/>
        <a:p>
          <a:endParaRPr lang="en-US"/>
        </a:p>
      </dgm:t>
    </dgm:pt>
    <dgm:pt modelId="{37FCCC9A-9547-4243-9E46-36E98DCF6C42}">
      <dgm:prSet/>
      <dgm:spPr/>
      <dgm:t>
        <a:bodyPr/>
        <a:lstStyle/>
        <a:p>
          <a:r>
            <a:rPr lang="it-IT"/>
            <a:t>Creare nomi che dicano qualcosa</a:t>
          </a:r>
          <a:endParaRPr lang="en-US"/>
        </a:p>
      </dgm:t>
    </dgm:pt>
    <dgm:pt modelId="{85412F09-A5A4-4EBA-8976-8A7CB42B0A1F}" type="parTrans" cxnId="{B538E3C7-3888-4658-A1C6-72490322D622}">
      <dgm:prSet/>
      <dgm:spPr/>
      <dgm:t>
        <a:bodyPr/>
        <a:lstStyle/>
        <a:p>
          <a:endParaRPr lang="en-US"/>
        </a:p>
      </dgm:t>
    </dgm:pt>
    <dgm:pt modelId="{00C42A64-2BD0-4DA2-976B-B403DD80BBCB}" type="sibTrans" cxnId="{B538E3C7-3888-4658-A1C6-72490322D622}">
      <dgm:prSet/>
      <dgm:spPr/>
      <dgm:t>
        <a:bodyPr/>
        <a:lstStyle/>
        <a:p>
          <a:endParaRPr lang="en-US"/>
        </a:p>
      </dgm:t>
    </dgm:pt>
    <dgm:pt modelId="{C877C839-5498-4C71-83E4-22117633D0E5}">
      <dgm:prSet/>
      <dgm:spPr/>
      <dgm:t>
        <a:bodyPr/>
        <a:lstStyle/>
        <a:p>
          <a:r>
            <a:rPr lang="it-IT"/>
            <a:t>Prefisso a_ sta per archivio</a:t>
          </a:r>
          <a:endParaRPr lang="en-US"/>
        </a:p>
      </dgm:t>
    </dgm:pt>
    <dgm:pt modelId="{42644491-5A0F-46FC-873A-E3E0C5B4CB1F}" type="parTrans" cxnId="{86F8EC46-D7CA-4E29-B576-1BD263443042}">
      <dgm:prSet/>
      <dgm:spPr/>
      <dgm:t>
        <a:bodyPr/>
        <a:lstStyle/>
        <a:p>
          <a:endParaRPr lang="en-US"/>
        </a:p>
      </dgm:t>
    </dgm:pt>
    <dgm:pt modelId="{D35F4AAC-D739-4489-8520-993677FB3A9A}" type="sibTrans" cxnId="{86F8EC46-D7CA-4E29-B576-1BD263443042}">
      <dgm:prSet/>
      <dgm:spPr/>
      <dgm:t>
        <a:bodyPr/>
        <a:lstStyle/>
        <a:p>
          <a:endParaRPr lang="en-US"/>
        </a:p>
      </dgm:t>
    </dgm:pt>
    <dgm:pt modelId="{8594CD27-4DEB-442D-ADDA-F858E084527F}">
      <dgm:prSet/>
      <dgm:spPr/>
      <dgm:t>
        <a:bodyPr/>
        <a:lstStyle/>
        <a:p>
          <a:r>
            <a:rPr lang="it-IT"/>
            <a:t>Ideale il nome singolare di cosa contiene la relazione: passaggio nel caso di un orario di passaggio di una linea di trasporto</a:t>
          </a:r>
          <a:endParaRPr lang="en-US"/>
        </a:p>
      </dgm:t>
    </dgm:pt>
    <dgm:pt modelId="{7D8FE971-61F3-4C16-99B5-BEC82F0F67F5}" type="parTrans" cxnId="{B2046CD5-9910-45C6-ABF3-D99149EC9666}">
      <dgm:prSet/>
      <dgm:spPr/>
      <dgm:t>
        <a:bodyPr/>
        <a:lstStyle/>
        <a:p>
          <a:endParaRPr lang="en-US"/>
        </a:p>
      </dgm:t>
    </dgm:pt>
    <dgm:pt modelId="{A70FF343-10C4-446B-9701-2E2707F48894}" type="sibTrans" cxnId="{B2046CD5-9910-45C6-ABF3-D99149EC9666}">
      <dgm:prSet/>
      <dgm:spPr/>
      <dgm:t>
        <a:bodyPr/>
        <a:lstStyle/>
        <a:p>
          <a:endParaRPr lang="en-US"/>
        </a:p>
      </dgm:t>
    </dgm:pt>
    <dgm:pt modelId="{9DC395BD-821E-8B41-A309-B0076904B967}" type="pres">
      <dgm:prSet presAssocID="{A4D722C3-27F4-4CF5-93D6-05CFEA0432BE}" presName="linear" presStyleCnt="0">
        <dgm:presLayoutVars>
          <dgm:animLvl val="lvl"/>
          <dgm:resizeHandles val="exact"/>
        </dgm:presLayoutVars>
      </dgm:prSet>
      <dgm:spPr/>
    </dgm:pt>
    <dgm:pt modelId="{AA411EB0-0943-C54C-9075-577D957216FF}" type="pres">
      <dgm:prSet presAssocID="{A41332DA-3FAF-4041-8024-C785D7604759}" presName="parentText" presStyleLbl="node1" presStyleIdx="0" presStyleCnt="3">
        <dgm:presLayoutVars>
          <dgm:chMax val="0"/>
          <dgm:bulletEnabled val="1"/>
        </dgm:presLayoutVars>
      </dgm:prSet>
      <dgm:spPr/>
    </dgm:pt>
    <dgm:pt modelId="{7596A22A-46E1-8B4E-802D-3A6AC1B66631}" type="pres">
      <dgm:prSet presAssocID="{A41332DA-3FAF-4041-8024-C785D7604759}" presName="childText" presStyleLbl="revTx" presStyleIdx="0" presStyleCnt="3">
        <dgm:presLayoutVars>
          <dgm:bulletEnabled val="1"/>
        </dgm:presLayoutVars>
      </dgm:prSet>
      <dgm:spPr/>
    </dgm:pt>
    <dgm:pt modelId="{74C96B19-00FA-C445-A506-0DC9301FA2D9}" type="pres">
      <dgm:prSet presAssocID="{512622DC-AE65-4314-B378-C9AE43BCE8BC}" presName="parentText" presStyleLbl="node1" presStyleIdx="1" presStyleCnt="3">
        <dgm:presLayoutVars>
          <dgm:chMax val="0"/>
          <dgm:bulletEnabled val="1"/>
        </dgm:presLayoutVars>
      </dgm:prSet>
      <dgm:spPr/>
    </dgm:pt>
    <dgm:pt modelId="{406A972E-61AD-034A-9D0E-28A0863ED0A7}" type="pres">
      <dgm:prSet presAssocID="{512622DC-AE65-4314-B378-C9AE43BCE8BC}" presName="childText" presStyleLbl="revTx" presStyleIdx="1" presStyleCnt="3">
        <dgm:presLayoutVars>
          <dgm:bulletEnabled val="1"/>
        </dgm:presLayoutVars>
      </dgm:prSet>
      <dgm:spPr/>
    </dgm:pt>
    <dgm:pt modelId="{11E3F9A4-876A-5144-83A9-B7C90F80E92D}" type="pres">
      <dgm:prSet presAssocID="{37FCCC9A-9547-4243-9E46-36E98DCF6C42}" presName="parentText" presStyleLbl="node1" presStyleIdx="2" presStyleCnt="3">
        <dgm:presLayoutVars>
          <dgm:chMax val="0"/>
          <dgm:bulletEnabled val="1"/>
        </dgm:presLayoutVars>
      </dgm:prSet>
      <dgm:spPr/>
    </dgm:pt>
    <dgm:pt modelId="{6033F9FC-253F-DD4F-B2DB-EAEF3BC19FBD}" type="pres">
      <dgm:prSet presAssocID="{37FCCC9A-9547-4243-9E46-36E98DCF6C42}" presName="childText" presStyleLbl="revTx" presStyleIdx="2" presStyleCnt="3">
        <dgm:presLayoutVars>
          <dgm:bulletEnabled val="1"/>
        </dgm:presLayoutVars>
      </dgm:prSet>
      <dgm:spPr/>
    </dgm:pt>
  </dgm:ptLst>
  <dgm:cxnLst>
    <dgm:cxn modelId="{ED582709-41A0-8743-B15D-4C0F92134725}" type="presOf" srcId="{590670B2-FA39-4A8E-8DFC-CC2125D9E3D2}" destId="{7596A22A-46E1-8B4E-802D-3A6AC1B66631}" srcOrd="0" destOrd="0" presId="urn:microsoft.com/office/officeart/2005/8/layout/vList2"/>
    <dgm:cxn modelId="{9C53221A-AC98-6C4D-9560-A14C1A417F7A}" type="presOf" srcId="{A8746B7E-D9C6-4369-B6E8-629A6C3685AE}" destId="{406A972E-61AD-034A-9D0E-28A0863ED0A7}" srcOrd="0" destOrd="0" presId="urn:microsoft.com/office/officeart/2005/8/layout/vList2"/>
    <dgm:cxn modelId="{1A97D71D-F6E9-D247-ABD9-8AD1F05B690A}" type="presOf" srcId="{8594CD27-4DEB-442D-ADDA-F858E084527F}" destId="{6033F9FC-253F-DD4F-B2DB-EAEF3BC19FBD}" srcOrd="0" destOrd="1" presId="urn:microsoft.com/office/officeart/2005/8/layout/vList2"/>
    <dgm:cxn modelId="{4F2BB72C-0BB9-0541-9976-DF6FEB8D0D0E}" type="presOf" srcId="{F9F4C432-CA66-4CF1-9FCE-F351A3D69584}" destId="{406A972E-61AD-034A-9D0E-28A0863ED0A7}" srcOrd="0" destOrd="1" presId="urn:microsoft.com/office/officeart/2005/8/layout/vList2"/>
    <dgm:cxn modelId="{DC1FC92C-C108-455B-BEB8-220177EDE7FD}" srcId="{A4D722C3-27F4-4CF5-93D6-05CFEA0432BE}" destId="{A41332DA-3FAF-4041-8024-C785D7604759}" srcOrd="0" destOrd="0" parTransId="{F698C37E-6B2B-4CAE-B592-FA4C645C13D6}" sibTransId="{59C7FC7A-46E4-470B-9F4B-C0DF7EC368A3}"/>
    <dgm:cxn modelId="{A97F7232-5BFE-8649-9A42-C949754EAC8E}" type="presOf" srcId="{7349D68B-D48F-457D-B55D-DE6B1EE2880C}" destId="{7596A22A-46E1-8B4E-802D-3A6AC1B66631}" srcOrd="0" destOrd="2" presId="urn:microsoft.com/office/officeart/2005/8/layout/vList2"/>
    <dgm:cxn modelId="{3F62BC37-01DC-FA4F-9699-57579854767A}" type="presOf" srcId="{37FCCC9A-9547-4243-9E46-36E98DCF6C42}" destId="{11E3F9A4-876A-5144-83A9-B7C90F80E92D}" srcOrd="0" destOrd="0" presId="urn:microsoft.com/office/officeart/2005/8/layout/vList2"/>
    <dgm:cxn modelId="{86F8EC46-D7CA-4E29-B576-1BD263443042}" srcId="{37FCCC9A-9547-4243-9E46-36E98DCF6C42}" destId="{C877C839-5498-4C71-83E4-22117633D0E5}" srcOrd="0" destOrd="0" parTransId="{42644491-5A0F-46FC-873A-E3E0C5B4CB1F}" sibTransId="{D35F4AAC-D739-4489-8520-993677FB3A9A}"/>
    <dgm:cxn modelId="{62D6675C-03A7-41C3-883C-4AAFBD971ED3}" srcId="{A41332DA-3FAF-4041-8024-C785D7604759}" destId="{7349D68B-D48F-457D-B55D-DE6B1EE2880C}" srcOrd="2" destOrd="0" parTransId="{55FAD114-413D-4967-A377-946F12A3E438}" sibTransId="{20705159-4E56-4426-958C-575CC74696D5}"/>
    <dgm:cxn modelId="{3E6EF562-4214-4CFC-B794-DF21B02E747B}" srcId="{512622DC-AE65-4314-B378-C9AE43BCE8BC}" destId="{F9F4C432-CA66-4CF1-9FCE-F351A3D69584}" srcOrd="1" destOrd="0" parTransId="{B56CB3E6-E488-4D81-9860-697A995940D5}" sibTransId="{5B1AB4A7-1BBA-4129-8E7F-D13E062430DD}"/>
    <dgm:cxn modelId="{60F0F974-5BF7-C742-B62F-56AD5277DE87}" type="presOf" srcId="{3F942457-20A6-4F4E-8065-34D9ECC28A4B}" destId="{7596A22A-46E1-8B4E-802D-3A6AC1B66631}" srcOrd="0" destOrd="1" presId="urn:microsoft.com/office/officeart/2005/8/layout/vList2"/>
    <dgm:cxn modelId="{4897D78C-6BAD-F24E-96EC-AFA1D18245F0}" type="presOf" srcId="{512622DC-AE65-4314-B378-C9AE43BCE8BC}" destId="{74C96B19-00FA-C445-A506-0DC9301FA2D9}" srcOrd="0" destOrd="0" presId="urn:microsoft.com/office/officeart/2005/8/layout/vList2"/>
    <dgm:cxn modelId="{BF86D1A2-BC77-4A66-9C72-07C897ED1DD6}" srcId="{A41332DA-3FAF-4041-8024-C785D7604759}" destId="{590670B2-FA39-4A8E-8DFC-CC2125D9E3D2}" srcOrd="0" destOrd="0" parTransId="{7F7DBB4F-3B81-41C7-93FE-873B671CC210}" sibTransId="{786D8CE0-A9C5-48FD-AB09-B5E2D58028C2}"/>
    <dgm:cxn modelId="{F6CDE8A3-C398-48C3-9AF3-9AC26AAA0DBF}" srcId="{A4D722C3-27F4-4CF5-93D6-05CFEA0432BE}" destId="{512622DC-AE65-4314-B378-C9AE43BCE8BC}" srcOrd="1" destOrd="0" parTransId="{9377FEB7-EB9B-48D9-B33D-E931E9A58856}" sibTransId="{E14FE571-A718-420F-BCCF-546526575C93}"/>
    <dgm:cxn modelId="{A1476DA5-CCA7-4F84-BBED-6E7E4F7088EA}" srcId="{A41332DA-3FAF-4041-8024-C785D7604759}" destId="{3F942457-20A6-4F4E-8065-34D9ECC28A4B}" srcOrd="1" destOrd="0" parTransId="{52796898-8738-4F1F-9E56-B4F4E5CA05F1}" sibTransId="{0003738E-9112-450F-B3D4-8439520F9F50}"/>
    <dgm:cxn modelId="{C43831A9-2537-454A-B8EA-7B400EBE114E}" srcId="{512622DC-AE65-4314-B378-C9AE43BCE8BC}" destId="{A8746B7E-D9C6-4369-B6E8-629A6C3685AE}" srcOrd="0" destOrd="0" parTransId="{95741FC6-416A-4830-A843-84D1F69D5322}" sibTransId="{72B18E73-F13D-4E50-A9A7-A72BECE8FF1B}"/>
    <dgm:cxn modelId="{368599B1-9753-C04A-9FB9-CC127BC8EE8A}" type="presOf" srcId="{5566920B-ED4F-4934-9440-5530F0BC75D6}" destId="{7596A22A-46E1-8B4E-802D-3A6AC1B66631}" srcOrd="0" destOrd="3" presId="urn:microsoft.com/office/officeart/2005/8/layout/vList2"/>
    <dgm:cxn modelId="{B1BB6EB3-A63A-D84D-A9D8-93BA34DAE001}" type="presOf" srcId="{A4D722C3-27F4-4CF5-93D6-05CFEA0432BE}" destId="{9DC395BD-821E-8B41-A309-B0076904B967}" srcOrd="0" destOrd="0" presId="urn:microsoft.com/office/officeart/2005/8/layout/vList2"/>
    <dgm:cxn modelId="{9CB8D3C7-AD01-9F46-850B-83484548AC16}" type="presOf" srcId="{C877C839-5498-4C71-83E4-22117633D0E5}" destId="{6033F9FC-253F-DD4F-B2DB-EAEF3BC19FBD}" srcOrd="0" destOrd="0" presId="urn:microsoft.com/office/officeart/2005/8/layout/vList2"/>
    <dgm:cxn modelId="{B538E3C7-3888-4658-A1C6-72490322D622}" srcId="{A4D722C3-27F4-4CF5-93D6-05CFEA0432BE}" destId="{37FCCC9A-9547-4243-9E46-36E98DCF6C42}" srcOrd="2" destOrd="0" parTransId="{85412F09-A5A4-4EBA-8976-8A7CB42B0A1F}" sibTransId="{00C42A64-2BD0-4DA2-976B-B403DD80BBCB}"/>
    <dgm:cxn modelId="{A572D6C9-97F2-4EF2-81DC-BF758A6D5805}" srcId="{A41332DA-3FAF-4041-8024-C785D7604759}" destId="{5566920B-ED4F-4934-9440-5530F0BC75D6}" srcOrd="3" destOrd="0" parTransId="{881181D7-2411-43AB-8A2C-AA63A318C788}" sibTransId="{E1AF4F57-B2BD-420F-B2FA-3720B86D2DC5}"/>
    <dgm:cxn modelId="{B2046CD5-9910-45C6-ABF3-D99149EC9666}" srcId="{37FCCC9A-9547-4243-9E46-36E98DCF6C42}" destId="{8594CD27-4DEB-442D-ADDA-F858E084527F}" srcOrd="1" destOrd="0" parTransId="{7D8FE971-61F3-4C16-99B5-BEC82F0F67F5}" sibTransId="{A70FF343-10C4-446B-9701-2E2707F48894}"/>
    <dgm:cxn modelId="{2050FDED-2110-614E-93CC-4A87AE586869}" type="presOf" srcId="{A41332DA-3FAF-4041-8024-C785D7604759}" destId="{AA411EB0-0943-C54C-9075-577D957216FF}" srcOrd="0" destOrd="0" presId="urn:microsoft.com/office/officeart/2005/8/layout/vList2"/>
    <dgm:cxn modelId="{534D03FA-9F16-374D-A476-A6E6F2892280}" type="presParOf" srcId="{9DC395BD-821E-8B41-A309-B0076904B967}" destId="{AA411EB0-0943-C54C-9075-577D957216FF}" srcOrd="0" destOrd="0" presId="urn:microsoft.com/office/officeart/2005/8/layout/vList2"/>
    <dgm:cxn modelId="{29FE9E06-C212-C848-8D71-753130342F67}" type="presParOf" srcId="{9DC395BD-821E-8B41-A309-B0076904B967}" destId="{7596A22A-46E1-8B4E-802D-3A6AC1B66631}" srcOrd="1" destOrd="0" presId="urn:microsoft.com/office/officeart/2005/8/layout/vList2"/>
    <dgm:cxn modelId="{AF8F6668-5778-AA48-88E8-5FDC2EEBE532}" type="presParOf" srcId="{9DC395BD-821E-8B41-A309-B0076904B967}" destId="{74C96B19-00FA-C445-A506-0DC9301FA2D9}" srcOrd="2" destOrd="0" presId="urn:microsoft.com/office/officeart/2005/8/layout/vList2"/>
    <dgm:cxn modelId="{6FFE9E1F-7A76-D243-A690-E27A5CDE9C0C}" type="presParOf" srcId="{9DC395BD-821E-8B41-A309-B0076904B967}" destId="{406A972E-61AD-034A-9D0E-28A0863ED0A7}" srcOrd="3" destOrd="0" presId="urn:microsoft.com/office/officeart/2005/8/layout/vList2"/>
    <dgm:cxn modelId="{847D90F0-270C-9A45-B6F9-8C764079B894}" type="presParOf" srcId="{9DC395BD-821E-8B41-A309-B0076904B967}" destId="{11E3F9A4-876A-5144-83A9-B7C90F80E92D}" srcOrd="4" destOrd="0" presId="urn:microsoft.com/office/officeart/2005/8/layout/vList2"/>
    <dgm:cxn modelId="{299CA9D2-DDBE-A64B-B4ED-51D56137B3A6}" type="presParOf" srcId="{9DC395BD-821E-8B41-A309-B0076904B967}" destId="{6033F9FC-253F-DD4F-B2DB-EAEF3BC19FBD}"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7BE9E48-8BAA-4606-8052-8CDCACAF110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190FAB2-2463-4519-834B-F2F0C9B55874}">
      <dgm:prSet/>
      <dgm:spPr/>
      <dgm:t>
        <a:bodyPr/>
        <a:lstStyle/>
        <a:p>
          <a:r>
            <a:rPr lang="it-IT"/>
            <a:t>Non saremo gli unici a lavorare sul database</a:t>
          </a:r>
          <a:endParaRPr lang="en-US"/>
        </a:p>
      </dgm:t>
    </dgm:pt>
    <dgm:pt modelId="{64BBBC11-D8B3-480E-BA37-AEAC1ACAE10E}" type="parTrans" cxnId="{5702BC2B-56DE-4871-88C5-2D438B9A8C11}">
      <dgm:prSet/>
      <dgm:spPr/>
      <dgm:t>
        <a:bodyPr/>
        <a:lstStyle/>
        <a:p>
          <a:endParaRPr lang="en-US"/>
        </a:p>
      </dgm:t>
    </dgm:pt>
    <dgm:pt modelId="{DD0D0AE2-2ACE-415E-BEA0-9E59F00C5453}" type="sibTrans" cxnId="{5702BC2B-56DE-4871-88C5-2D438B9A8C11}">
      <dgm:prSet/>
      <dgm:spPr/>
      <dgm:t>
        <a:bodyPr/>
        <a:lstStyle/>
        <a:p>
          <a:endParaRPr lang="en-US"/>
        </a:p>
      </dgm:t>
    </dgm:pt>
    <dgm:pt modelId="{63AB46E7-413A-4E1D-BCFF-206693B2E1BE}">
      <dgm:prSet/>
      <dgm:spPr/>
      <dgm:t>
        <a:bodyPr/>
        <a:lstStyle/>
        <a:p>
          <a:r>
            <a:rPr lang="it-IT"/>
            <a:t>La mia memoria è labile</a:t>
          </a:r>
          <a:endParaRPr lang="en-US"/>
        </a:p>
      </dgm:t>
    </dgm:pt>
    <dgm:pt modelId="{B272C497-852C-4E2A-B7EB-442AF69C6F14}" type="parTrans" cxnId="{B3129284-D943-4E9E-9C97-37BEE5C9F5B0}">
      <dgm:prSet/>
      <dgm:spPr/>
      <dgm:t>
        <a:bodyPr/>
        <a:lstStyle/>
        <a:p>
          <a:endParaRPr lang="en-US"/>
        </a:p>
      </dgm:t>
    </dgm:pt>
    <dgm:pt modelId="{5C79E4E2-CA31-4030-884A-D585A1559A57}" type="sibTrans" cxnId="{B3129284-D943-4E9E-9C97-37BEE5C9F5B0}">
      <dgm:prSet/>
      <dgm:spPr/>
      <dgm:t>
        <a:bodyPr/>
        <a:lstStyle/>
        <a:p>
          <a:endParaRPr lang="en-US"/>
        </a:p>
      </dgm:t>
    </dgm:pt>
    <dgm:pt modelId="{78427A17-1070-458F-99FB-387C541FC8D3}">
      <dgm:prSet/>
      <dgm:spPr/>
      <dgm:t>
        <a:bodyPr/>
        <a:lstStyle/>
        <a:p>
          <a:r>
            <a:rPr lang="it-IT"/>
            <a:t>Lavorare su un database di 100 tabelle complica le cose</a:t>
          </a:r>
          <a:endParaRPr lang="en-US"/>
        </a:p>
      </dgm:t>
    </dgm:pt>
    <dgm:pt modelId="{1EF46E0F-978B-411A-BD0B-784BF387D5F3}" type="parTrans" cxnId="{FF822EAA-C700-410D-953E-FF8533312F1B}">
      <dgm:prSet/>
      <dgm:spPr/>
      <dgm:t>
        <a:bodyPr/>
        <a:lstStyle/>
        <a:p>
          <a:endParaRPr lang="en-US"/>
        </a:p>
      </dgm:t>
    </dgm:pt>
    <dgm:pt modelId="{7BB56097-7618-470F-A376-45082F95C1E6}" type="sibTrans" cxnId="{FF822EAA-C700-410D-953E-FF8533312F1B}">
      <dgm:prSet/>
      <dgm:spPr/>
      <dgm:t>
        <a:bodyPr/>
        <a:lstStyle/>
        <a:p>
          <a:endParaRPr lang="en-US"/>
        </a:p>
      </dgm:t>
    </dgm:pt>
    <dgm:pt modelId="{8ADB70B0-A054-47FB-88FE-4E2C3271622D}">
      <dgm:prSet/>
      <dgm:spPr/>
      <dgm:t>
        <a:bodyPr/>
        <a:lstStyle/>
        <a:p>
          <a:r>
            <a:rPr lang="it-IT" dirty="0"/>
            <a:t>Scrivere una «richiesta dati» senza una convenzione di denominazione è molto complicato</a:t>
          </a:r>
          <a:endParaRPr lang="en-US" dirty="0"/>
        </a:p>
      </dgm:t>
    </dgm:pt>
    <dgm:pt modelId="{422D40DF-8543-4F24-A2F1-5097B48068E8}" type="parTrans" cxnId="{9F827525-9EBD-4B0C-8012-60828BB03D42}">
      <dgm:prSet/>
      <dgm:spPr/>
      <dgm:t>
        <a:bodyPr/>
        <a:lstStyle/>
        <a:p>
          <a:endParaRPr lang="en-US"/>
        </a:p>
      </dgm:t>
    </dgm:pt>
    <dgm:pt modelId="{483CCFA5-5779-487E-9430-A90F6044FF50}" type="sibTrans" cxnId="{9F827525-9EBD-4B0C-8012-60828BB03D42}">
      <dgm:prSet/>
      <dgm:spPr/>
      <dgm:t>
        <a:bodyPr/>
        <a:lstStyle/>
        <a:p>
          <a:endParaRPr lang="en-US"/>
        </a:p>
      </dgm:t>
    </dgm:pt>
    <dgm:pt modelId="{988326A0-E3B8-4DEA-8359-DA44B1550B6B}">
      <dgm:prSet/>
      <dgm:spPr/>
      <dgm:t>
        <a:bodyPr/>
        <a:lstStyle/>
        <a:p>
          <a:r>
            <a:rPr lang="it-IT"/>
            <a:t>Una volta scelto il nome essere coerenti in tutto il database</a:t>
          </a:r>
          <a:endParaRPr lang="en-US"/>
        </a:p>
      </dgm:t>
    </dgm:pt>
    <dgm:pt modelId="{73AD4F3D-31E9-4A78-A989-1A46A6FC40EF}" type="parTrans" cxnId="{920B97F4-ED83-42D1-B799-4BBC10F80F7A}">
      <dgm:prSet/>
      <dgm:spPr/>
      <dgm:t>
        <a:bodyPr/>
        <a:lstStyle/>
        <a:p>
          <a:endParaRPr lang="en-US"/>
        </a:p>
      </dgm:t>
    </dgm:pt>
    <dgm:pt modelId="{C6F3B6AD-58C7-4FBB-AA35-9B4A0D8F7A9B}" type="sibTrans" cxnId="{920B97F4-ED83-42D1-B799-4BBC10F80F7A}">
      <dgm:prSet/>
      <dgm:spPr/>
      <dgm:t>
        <a:bodyPr/>
        <a:lstStyle/>
        <a:p>
          <a:endParaRPr lang="en-US"/>
        </a:p>
      </dgm:t>
    </dgm:pt>
    <dgm:pt modelId="{8652C619-7475-402D-8BDD-6059DFE5CF59}" type="pres">
      <dgm:prSet presAssocID="{67BE9E48-8BAA-4606-8052-8CDCACAF110D}" presName="root" presStyleCnt="0">
        <dgm:presLayoutVars>
          <dgm:dir/>
          <dgm:resizeHandles val="exact"/>
        </dgm:presLayoutVars>
      </dgm:prSet>
      <dgm:spPr/>
    </dgm:pt>
    <dgm:pt modelId="{CE4714C4-5090-4CF5-BE3D-C82FA07C8892}" type="pres">
      <dgm:prSet presAssocID="{0190FAB2-2463-4519-834B-F2F0C9B55874}" presName="compNode" presStyleCnt="0"/>
      <dgm:spPr/>
    </dgm:pt>
    <dgm:pt modelId="{8BE3ACE4-B9C6-44BD-AB73-370194777642}" type="pres">
      <dgm:prSet presAssocID="{0190FAB2-2463-4519-834B-F2F0C9B55874}" presName="bgRect" presStyleLbl="bgShp" presStyleIdx="0" presStyleCnt="5"/>
      <dgm:spPr/>
    </dgm:pt>
    <dgm:pt modelId="{7B425145-3A11-498B-A235-9D4EAA52F7F9}" type="pres">
      <dgm:prSet presAssocID="{0190FAB2-2463-4519-834B-F2F0C9B5587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FF0FE23-33C8-4BB7-91BE-494844A395FA}" type="pres">
      <dgm:prSet presAssocID="{0190FAB2-2463-4519-834B-F2F0C9B55874}" presName="spaceRect" presStyleCnt="0"/>
      <dgm:spPr/>
    </dgm:pt>
    <dgm:pt modelId="{55B357DC-E675-42A7-8C8F-3E6311A12963}" type="pres">
      <dgm:prSet presAssocID="{0190FAB2-2463-4519-834B-F2F0C9B55874}" presName="parTx" presStyleLbl="revTx" presStyleIdx="0" presStyleCnt="5">
        <dgm:presLayoutVars>
          <dgm:chMax val="0"/>
          <dgm:chPref val="0"/>
        </dgm:presLayoutVars>
      </dgm:prSet>
      <dgm:spPr/>
    </dgm:pt>
    <dgm:pt modelId="{E02DFEC2-308A-42A7-A597-4EE80129BDC5}" type="pres">
      <dgm:prSet presAssocID="{DD0D0AE2-2ACE-415E-BEA0-9E59F00C5453}" presName="sibTrans" presStyleCnt="0"/>
      <dgm:spPr/>
    </dgm:pt>
    <dgm:pt modelId="{AA597A4B-BFB5-462B-8606-2B7BB4AA4956}" type="pres">
      <dgm:prSet presAssocID="{63AB46E7-413A-4E1D-BCFF-206693B2E1BE}" presName="compNode" presStyleCnt="0"/>
      <dgm:spPr/>
    </dgm:pt>
    <dgm:pt modelId="{63A8A81C-4A42-4E03-A160-6419BD1788FC}" type="pres">
      <dgm:prSet presAssocID="{63AB46E7-413A-4E1D-BCFF-206693B2E1BE}" presName="bgRect" presStyleLbl="bgShp" presStyleIdx="1" presStyleCnt="5"/>
      <dgm:spPr/>
    </dgm:pt>
    <dgm:pt modelId="{0278CE02-BDD9-4242-A7AE-4C496B627475}" type="pres">
      <dgm:prSet presAssocID="{63AB46E7-413A-4E1D-BCFF-206693B2E1B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mpet"/>
        </a:ext>
      </dgm:extLst>
    </dgm:pt>
    <dgm:pt modelId="{69B0A744-A8BB-4BDF-84F3-4F5107004D36}" type="pres">
      <dgm:prSet presAssocID="{63AB46E7-413A-4E1D-BCFF-206693B2E1BE}" presName="spaceRect" presStyleCnt="0"/>
      <dgm:spPr/>
    </dgm:pt>
    <dgm:pt modelId="{1E0A767F-A67F-4357-A371-88225AB34E8B}" type="pres">
      <dgm:prSet presAssocID="{63AB46E7-413A-4E1D-BCFF-206693B2E1BE}" presName="parTx" presStyleLbl="revTx" presStyleIdx="1" presStyleCnt="5">
        <dgm:presLayoutVars>
          <dgm:chMax val="0"/>
          <dgm:chPref val="0"/>
        </dgm:presLayoutVars>
      </dgm:prSet>
      <dgm:spPr/>
    </dgm:pt>
    <dgm:pt modelId="{77E4F584-EF61-4BE5-AD22-BB2440554F30}" type="pres">
      <dgm:prSet presAssocID="{5C79E4E2-CA31-4030-884A-D585A1559A57}" presName="sibTrans" presStyleCnt="0"/>
      <dgm:spPr/>
    </dgm:pt>
    <dgm:pt modelId="{9A8E2973-643C-4120-B931-FB046DD7FEAF}" type="pres">
      <dgm:prSet presAssocID="{78427A17-1070-458F-99FB-387C541FC8D3}" presName="compNode" presStyleCnt="0"/>
      <dgm:spPr/>
    </dgm:pt>
    <dgm:pt modelId="{AABD54B3-6A41-4B99-B469-A6AD598F0C4B}" type="pres">
      <dgm:prSet presAssocID="{78427A17-1070-458F-99FB-387C541FC8D3}" presName="bgRect" presStyleLbl="bgShp" presStyleIdx="2" presStyleCnt="5"/>
      <dgm:spPr/>
    </dgm:pt>
    <dgm:pt modelId="{03ED7FCD-4034-42A7-A855-6C5BEFEF49FF}" type="pres">
      <dgm:prSet presAssocID="{78427A17-1070-458F-99FB-387C541FC8D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087F0FAD-835C-4869-9C93-63179C073EFA}" type="pres">
      <dgm:prSet presAssocID="{78427A17-1070-458F-99FB-387C541FC8D3}" presName="spaceRect" presStyleCnt="0"/>
      <dgm:spPr/>
    </dgm:pt>
    <dgm:pt modelId="{D754C358-ABC4-476F-B334-D2166649D4FF}" type="pres">
      <dgm:prSet presAssocID="{78427A17-1070-458F-99FB-387C541FC8D3}" presName="parTx" presStyleLbl="revTx" presStyleIdx="2" presStyleCnt="5">
        <dgm:presLayoutVars>
          <dgm:chMax val="0"/>
          <dgm:chPref val="0"/>
        </dgm:presLayoutVars>
      </dgm:prSet>
      <dgm:spPr/>
    </dgm:pt>
    <dgm:pt modelId="{A5D5C6EB-A7A5-4CF3-B1FF-13BE114C1529}" type="pres">
      <dgm:prSet presAssocID="{7BB56097-7618-470F-A376-45082F95C1E6}" presName="sibTrans" presStyleCnt="0"/>
      <dgm:spPr/>
    </dgm:pt>
    <dgm:pt modelId="{881CAB90-571B-4E15-AA62-3F9EA6B5B37C}" type="pres">
      <dgm:prSet presAssocID="{8ADB70B0-A054-47FB-88FE-4E2C3271622D}" presName="compNode" presStyleCnt="0"/>
      <dgm:spPr/>
    </dgm:pt>
    <dgm:pt modelId="{961E2C2F-272F-4665-9773-D3CEC0012D3A}" type="pres">
      <dgm:prSet presAssocID="{8ADB70B0-A054-47FB-88FE-4E2C3271622D}" presName="bgRect" presStyleLbl="bgShp" presStyleIdx="3" presStyleCnt="5"/>
      <dgm:spPr/>
    </dgm:pt>
    <dgm:pt modelId="{7145F373-45E6-4AD5-AC53-2F610BD365AE}" type="pres">
      <dgm:prSet presAssocID="{8ADB70B0-A054-47FB-88FE-4E2C3271622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ncil"/>
        </a:ext>
      </dgm:extLst>
    </dgm:pt>
    <dgm:pt modelId="{2518EC72-38FF-4919-B760-81A28BC04453}" type="pres">
      <dgm:prSet presAssocID="{8ADB70B0-A054-47FB-88FE-4E2C3271622D}" presName="spaceRect" presStyleCnt="0"/>
      <dgm:spPr/>
    </dgm:pt>
    <dgm:pt modelId="{3F41F4DD-523E-455A-A99D-AA09A9BE9B14}" type="pres">
      <dgm:prSet presAssocID="{8ADB70B0-A054-47FB-88FE-4E2C3271622D}" presName="parTx" presStyleLbl="revTx" presStyleIdx="3" presStyleCnt="5">
        <dgm:presLayoutVars>
          <dgm:chMax val="0"/>
          <dgm:chPref val="0"/>
        </dgm:presLayoutVars>
      </dgm:prSet>
      <dgm:spPr/>
    </dgm:pt>
    <dgm:pt modelId="{7DE31A0C-394B-416C-9DF1-BBA8F9246DDD}" type="pres">
      <dgm:prSet presAssocID="{483CCFA5-5779-487E-9430-A90F6044FF50}" presName="sibTrans" presStyleCnt="0"/>
      <dgm:spPr/>
    </dgm:pt>
    <dgm:pt modelId="{346C9B94-93B6-425B-90E4-2BDC28C54415}" type="pres">
      <dgm:prSet presAssocID="{988326A0-E3B8-4DEA-8359-DA44B1550B6B}" presName="compNode" presStyleCnt="0"/>
      <dgm:spPr/>
    </dgm:pt>
    <dgm:pt modelId="{F80AEC75-AA36-4B59-B8AD-0DF9AE264A23}" type="pres">
      <dgm:prSet presAssocID="{988326A0-E3B8-4DEA-8359-DA44B1550B6B}" presName="bgRect" presStyleLbl="bgShp" presStyleIdx="4" presStyleCnt="5"/>
      <dgm:spPr/>
    </dgm:pt>
    <dgm:pt modelId="{CFCA3A51-1CBC-4E11-8B79-1E37FFD9B0D0}" type="pres">
      <dgm:prSet presAssocID="{988326A0-E3B8-4DEA-8359-DA44B1550B6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ypewriter"/>
        </a:ext>
      </dgm:extLst>
    </dgm:pt>
    <dgm:pt modelId="{AF4249B3-6650-4CA8-9298-70E49F605008}" type="pres">
      <dgm:prSet presAssocID="{988326A0-E3B8-4DEA-8359-DA44B1550B6B}" presName="spaceRect" presStyleCnt="0"/>
      <dgm:spPr/>
    </dgm:pt>
    <dgm:pt modelId="{50E38B81-ADFB-42ED-887A-BAF1B4A195BA}" type="pres">
      <dgm:prSet presAssocID="{988326A0-E3B8-4DEA-8359-DA44B1550B6B}" presName="parTx" presStyleLbl="revTx" presStyleIdx="4" presStyleCnt="5">
        <dgm:presLayoutVars>
          <dgm:chMax val="0"/>
          <dgm:chPref val="0"/>
        </dgm:presLayoutVars>
      </dgm:prSet>
      <dgm:spPr/>
    </dgm:pt>
  </dgm:ptLst>
  <dgm:cxnLst>
    <dgm:cxn modelId="{34A9E31C-84E4-48ED-83A7-BB440EABE95B}" type="presOf" srcId="{0190FAB2-2463-4519-834B-F2F0C9B55874}" destId="{55B357DC-E675-42A7-8C8F-3E6311A12963}" srcOrd="0" destOrd="0" presId="urn:microsoft.com/office/officeart/2018/2/layout/IconVerticalSolidList"/>
    <dgm:cxn modelId="{38A59924-27A8-4F60-9D25-E2188D44C37F}" type="presOf" srcId="{63AB46E7-413A-4E1D-BCFF-206693B2E1BE}" destId="{1E0A767F-A67F-4357-A371-88225AB34E8B}" srcOrd="0" destOrd="0" presId="urn:microsoft.com/office/officeart/2018/2/layout/IconVerticalSolidList"/>
    <dgm:cxn modelId="{9F827525-9EBD-4B0C-8012-60828BB03D42}" srcId="{67BE9E48-8BAA-4606-8052-8CDCACAF110D}" destId="{8ADB70B0-A054-47FB-88FE-4E2C3271622D}" srcOrd="3" destOrd="0" parTransId="{422D40DF-8543-4F24-A2F1-5097B48068E8}" sibTransId="{483CCFA5-5779-487E-9430-A90F6044FF50}"/>
    <dgm:cxn modelId="{5702BC2B-56DE-4871-88C5-2D438B9A8C11}" srcId="{67BE9E48-8BAA-4606-8052-8CDCACAF110D}" destId="{0190FAB2-2463-4519-834B-F2F0C9B55874}" srcOrd="0" destOrd="0" parTransId="{64BBBC11-D8B3-480E-BA37-AEAC1ACAE10E}" sibTransId="{DD0D0AE2-2ACE-415E-BEA0-9E59F00C5453}"/>
    <dgm:cxn modelId="{69A9B952-6AAB-49BF-90BC-69C6D12D2367}" type="presOf" srcId="{8ADB70B0-A054-47FB-88FE-4E2C3271622D}" destId="{3F41F4DD-523E-455A-A99D-AA09A9BE9B14}" srcOrd="0" destOrd="0" presId="urn:microsoft.com/office/officeart/2018/2/layout/IconVerticalSolidList"/>
    <dgm:cxn modelId="{27A2B856-430C-4137-9873-8837343A1A60}" type="presOf" srcId="{988326A0-E3B8-4DEA-8359-DA44B1550B6B}" destId="{50E38B81-ADFB-42ED-887A-BAF1B4A195BA}" srcOrd="0" destOrd="0" presId="urn:microsoft.com/office/officeart/2018/2/layout/IconVerticalSolidList"/>
    <dgm:cxn modelId="{3FAF615F-4225-4512-B1C8-31A586FB0510}" type="presOf" srcId="{78427A17-1070-458F-99FB-387C541FC8D3}" destId="{D754C358-ABC4-476F-B334-D2166649D4FF}" srcOrd="0" destOrd="0" presId="urn:microsoft.com/office/officeart/2018/2/layout/IconVerticalSolidList"/>
    <dgm:cxn modelId="{B3129284-D943-4E9E-9C97-37BEE5C9F5B0}" srcId="{67BE9E48-8BAA-4606-8052-8CDCACAF110D}" destId="{63AB46E7-413A-4E1D-BCFF-206693B2E1BE}" srcOrd="1" destOrd="0" parTransId="{B272C497-852C-4E2A-B7EB-442AF69C6F14}" sibTransId="{5C79E4E2-CA31-4030-884A-D585A1559A57}"/>
    <dgm:cxn modelId="{FF822EAA-C700-410D-953E-FF8533312F1B}" srcId="{67BE9E48-8BAA-4606-8052-8CDCACAF110D}" destId="{78427A17-1070-458F-99FB-387C541FC8D3}" srcOrd="2" destOrd="0" parTransId="{1EF46E0F-978B-411A-BD0B-784BF387D5F3}" sibTransId="{7BB56097-7618-470F-A376-45082F95C1E6}"/>
    <dgm:cxn modelId="{B9A6DCE9-7EAB-443A-9732-6E5F08FA87AA}" type="presOf" srcId="{67BE9E48-8BAA-4606-8052-8CDCACAF110D}" destId="{8652C619-7475-402D-8BDD-6059DFE5CF59}" srcOrd="0" destOrd="0" presId="urn:microsoft.com/office/officeart/2018/2/layout/IconVerticalSolidList"/>
    <dgm:cxn modelId="{920B97F4-ED83-42D1-B799-4BBC10F80F7A}" srcId="{67BE9E48-8BAA-4606-8052-8CDCACAF110D}" destId="{988326A0-E3B8-4DEA-8359-DA44B1550B6B}" srcOrd="4" destOrd="0" parTransId="{73AD4F3D-31E9-4A78-A989-1A46A6FC40EF}" sibTransId="{C6F3B6AD-58C7-4FBB-AA35-9B4A0D8F7A9B}"/>
    <dgm:cxn modelId="{44B43BA8-3B7D-487E-B7A0-24095730DFB5}" type="presParOf" srcId="{8652C619-7475-402D-8BDD-6059DFE5CF59}" destId="{CE4714C4-5090-4CF5-BE3D-C82FA07C8892}" srcOrd="0" destOrd="0" presId="urn:microsoft.com/office/officeart/2018/2/layout/IconVerticalSolidList"/>
    <dgm:cxn modelId="{15643036-01DF-4C56-B63C-E0FBC99B31B5}" type="presParOf" srcId="{CE4714C4-5090-4CF5-BE3D-C82FA07C8892}" destId="{8BE3ACE4-B9C6-44BD-AB73-370194777642}" srcOrd="0" destOrd="0" presId="urn:microsoft.com/office/officeart/2018/2/layout/IconVerticalSolidList"/>
    <dgm:cxn modelId="{3D40D8F6-FE30-4B69-8AD8-AB4A4345A584}" type="presParOf" srcId="{CE4714C4-5090-4CF5-BE3D-C82FA07C8892}" destId="{7B425145-3A11-498B-A235-9D4EAA52F7F9}" srcOrd="1" destOrd="0" presId="urn:microsoft.com/office/officeart/2018/2/layout/IconVerticalSolidList"/>
    <dgm:cxn modelId="{1EE40056-3A30-4CF6-8463-CBCCF8966FE2}" type="presParOf" srcId="{CE4714C4-5090-4CF5-BE3D-C82FA07C8892}" destId="{8FF0FE23-33C8-4BB7-91BE-494844A395FA}" srcOrd="2" destOrd="0" presId="urn:microsoft.com/office/officeart/2018/2/layout/IconVerticalSolidList"/>
    <dgm:cxn modelId="{3C2B5275-CAD6-4670-8DF8-194279FCD1BB}" type="presParOf" srcId="{CE4714C4-5090-4CF5-BE3D-C82FA07C8892}" destId="{55B357DC-E675-42A7-8C8F-3E6311A12963}" srcOrd="3" destOrd="0" presId="urn:microsoft.com/office/officeart/2018/2/layout/IconVerticalSolidList"/>
    <dgm:cxn modelId="{E9C520FA-6346-417E-8A8E-B417F083C193}" type="presParOf" srcId="{8652C619-7475-402D-8BDD-6059DFE5CF59}" destId="{E02DFEC2-308A-42A7-A597-4EE80129BDC5}" srcOrd="1" destOrd="0" presId="urn:microsoft.com/office/officeart/2018/2/layout/IconVerticalSolidList"/>
    <dgm:cxn modelId="{51BC5F01-03C9-48AB-B99F-1CE0E686CE04}" type="presParOf" srcId="{8652C619-7475-402D-8BDD-6059DFE5CF59}" destId="{AA597A4B-BFB5-462B-8606-2B7BB4AA4956}" srcOrd="2" destOrd="0" presId="urn:microsoft.com/office/officeart/2018/2/layout/IconVerticalSolidList"/>
    <dgm:cxn modelId="{48BDCB4F-C91A-4D5D-9C2D-F4FFD050E87F}" type="presParOf" srcId="{AA597A4B-BFB5-462B-8606-2B7BB4AA4956}" destId="{63A8A81C-4A42-4E03-A160-6419BD1788FC}" srcOrd="0" destOrd="0" presId="urn:microsoft.com/office/officeart/2018/2/layout/IconVerticalSolidList"/>
    <dgm:cxn modelId="{69145EF3-CB71-445C-BB2B-0190903C8CB4}" type="presParOf" srcId="{AA597A4B-BFB5-462B-8606-2B7BB4AA4956}" destId="{0278CE02-BDD9-4242-A7AE-4C496B627475}" srcOrd="1" destOrd="0" presId="urn:microsoft.com/office/officeart/2018/2/layout/IconVerticalSolidList"/>
    <dgm:cxn modelId="{355FF713-3B85-4309-BBDC-97677315E73D}" type="presParOf" srcId="{AA597A4B-BFB5-462B-8606-2B7BB4AA4956}" destId="{69B0A744-A8BB-4BDF-84F3-4F5107004D36}" srcOrd="2" destOrd="0" presId="urn:microsoft.com/office/officeart/2018/2/layout/IconVerticalSolidList"/>
    <dgm:cxn modelId="{79B97AD5-BB68-4621-A483-B97080D135D0}" type="presParOf" srcId="{AA597A4B-BFB5-462B-8606-2B7BB4AA4956}" destId="{1E0A767F-A67F-4357-A371-88225AB34E8B}" srcOrd="3" destOrd="0" presId="urn:microsoft.com/office/officeart/2018/2/layout/IconVerticalSolidList"/>
    <dgm:cxn modelId="{6006EAE9-1979-4363-A608-D88A4F658589}" type="presParOf" srcId="{8652C619-7475-402D-8BDD-6059DFE5CF59}" destId="{77E4F584-EF61-4BE5-AD22-BB2440554F30}" srcOrd="3" destOrd="0" presId="urn:microsoft.com/office/officeart/2018/2/layout/IconVerticalSolidList"/>
    <dgm:cxn modelId="{B7A800FA-083A-4B37-ADB4-6B63BBC298A3}" type="presParOf" srcId="{8652C619-7475-402D-8BDD-6059DFE5CF59}" destId="{9A8E2973-643C-4120-B931-FB046DD7FEAF}" srcOrd="4" destOrd="0" presId="urn:microsoft.com/office/officeart/2018/2/layout/IconVerticalSolidList"/>
    <dgm:cxn modelId="{5AA57852-3DF8-4702-B2A2-A4259A4EB50F}" type="presParOf" srcId="{9A8E2973-643C-4120-B931-FB046DD7FEAF}" destId="{AABD54B3-6A41-4B99-B469-A6AD598F0C4B}" srcOrd="0" destOrd="0" presId="urn:microsoft.com/office/officeart/2018/2/layout/IconVerticalSolidList"/>
    <dgm:cxn modelId="{6FEDB4E6-14EA-4C6F-9838-236387E7CBC6}" type="presParOf" srcId="{9A8E2973-643C-4120-B931-FB046DD7FEAF}" destId="{03ED7FCD-4034-42A7-A855-6C5BEFEF49FF}" srcOrd="1" destOrd="0" presId="urn:microsoft.com/office/officeart/2018/2/layout/IconVerticalSolidList"/>
    <dgm:cxn modelId="{FBE029F9-8363-4F0A-9E08-4AF1011C3C33}" type="presParOf" srcId="{9A8E2973-643C-4120-B931-FB046DD7FEAF}" destId="{087F0FAD-835C-4869-9C93-63179C073EFA}" srcOrd="2" destOrd="0" presId="urn:microsoft.com/office/officeart/2018/2/layout/IconVerticalSolidList"/>
    <dgm:cxn modelId="{8B7D703D-9815-44B5-96A2-1B30AEDEC14F}" type="presParOf" srcId="{9A8E2973-643C-4120-B931-FB046DD7FEAF}" destId="{D754C358-ABC4-476F-B334-D2166649D4FF}" srcOrd="3" destOrd="0" presId="urn:microsoft.com/office/officeart/2018/2/layout/IconVerticalSolidList"/>
    <dgm:cxn modelId="{8445D522-4B9A-44B6-AD11-0AA40D4D5D51}" type="presParOf" srcId="{8652C619-7475-402D-8BDD-6059DFE5CF59}" destId="{A5D5C6EB-A7A5-4CF3-B1FF-13BE114C1529}" srcOrd="5" destOrd="0" presId="urn:microsoft.com/office/officeart/2018/2/layout/IconVerticalSolidList"/>
    <dgm:cxn modelId="{60BCB4C2-BD26-49F9-BC56-A582DC9F7846}" type="presParOf" srcId="{8652C619-7475-402D-8BDD-6059DFE5CF59}" destId="{881CAB90-571B-4E15-AA62-3F9EA6B5B37C}" srcOrd="6" destOrd="0" presId="urn:microsoft.com/office/officeart/2018/2/layout/IconVerticalSolidList"/>
    <dgm:cxn modelId="{90F0281B-88FA-4731-91C0-BEDEE1D49CF7}" type="presParOf" srcId="{881CAB90-571B-4E15-AA62-3F9EA6B5B37C}" destId="{961E2C2F-272F-4665-9773-D3CEC0012D3A}" srcOrd="0" destOrd="0" presId="urn:microsoft.com/office/officeart/2018/2/layout/IconVerticalSolidList"/>
    <dgm:cxn modelId="{55CEE47B-1DEF-4F13-B0ED-8919FC26D48A}" type="presParOf" srcId="{881CAB90-571B-4E15-AA62-3F9EA6B5B37C}" destId="{7145F373-45E6-4AD5-AC53-2F610BD365AE}" srcOrd="1" destOrd="0" presId="urn:microsoft.com/office/officeart/2018/2/layout/IconVerticalSolidList"/>
    <dgm:cxn modelId="{6E56B741-3316-406E-A6ED-B5085D6987B8}" type="presParOf" srcId="{881CAB90-571B-4E15-AA62-3F9EA6B5B37C}" destId="{2518EC72-38FF-4919-B760-81A28BC04453}" srcOrd="2" destOrd="0" presId="urn:microsoft.com/office/officeart/2018/2/layout/IconVerticalSolidList"/>
    <dgm:cxn modelId="{3230BCAE-1474-4DB8-B8C8-934AE1A8A177}" type="presParOf" srcId="{881CAB90-571B-4E15-AA62-3F9EA6B5B37C}" destId="{3F41F4DD-523E-455A-A99D-AA09A9BE9B14}" srcOrd="3" destOrd="0" presId="urn:microsoft.com/office/officeart/2018/2/layout/IconVerticalSolidList"/>
    <dgm:cxn modelId="{A89065C8-83AC-49ED-BA2E-E7261F1B739A}" type="presParOf" srcId="{8652C619-7475-402D-8BDD-6059DFE5CF59}" destId="{7DE31A0C-394B-416C-9DF1-BBA8F9246DDD}" srcOrd="7" destOrd="0" presId="urn:microsoft.com/office/officeart/2018/2/layout/IconVerticalSolidList"/>
    <dgm:cxn modelId="{3543B33E-2B68-4EA6-A9F2-42A2528E3EE5}" type="presParOf" srcId="{8652C619-7475-402D-8BDD-6059DFE5CF59}" destId="{346C9B94-93B6-425B-90E4-2BDC28C54415}" srcOrd="8" destOrd="0" presId="urn:microsoft.com/office/officeart/2018/2/layout/IconVerticalSolidList"/>
    <dgm:cxn modelId="{66A63DC8-68F4-4E2D-B1D9-FDEF672C5C2D}" type="presParOf" srcId="{346C9B94-93B6-425B-90E4-2BDC28C54415}" destId="{F80AEC75-AA36-4B59-B8AD-0DF9AE264A23}" srcOrd="0" destOrd="0" presId="urn:microsoft.com/office/officeart/2018/2/layout/IconVerticalSolidList"/>
    <dgm:cxn modelId="{8E4682FC-C882-40A6-AB8C-52DCCD8B9A1E}" type="presParOf" srcId="{346C9B94-93B6-425B-90E4-2BDC28C54415}" destId="{CFCA3A51-1CBC-4E11-8B79-1E37FFD9B0D0}" srcOrd="1" destOrd="0" presId="urn:microsoft.com/office/officeart/2018/2/layout/IconVerticalSolidList"/>
    <dgm:cxn modelId="{3BEB38F4-2973-4188-9C4A-6C1EAC8BC763}" type="presParOf" srcId="{346C9B94-93B6-425B-90E4-2BDC28C54415}" destId="{AF4249B3-6650-4CA8-9298-70E49F605008}" srcOrd="2" destOrd="0" presId="urn:microsoft.com/office/officeart/2018/2/layout/IconVerticalSolidList"/>
    <dgm:cxn modelId="{B03E5BA4-E7CA-42DC-81BB-BB22C1BF6794}" type="presParOf" srcId="{346C9B94-93B6-425B-90E4-2BDC28C54415}" destId="{50E38B81-ADFB-42ED-887A-BAF1B4A195B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0E6C4E5-7CA4-416B-9AD4-B06DBAC75E4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A8F8571-0050-498A-B4C0-71956F964AD9}">
      <dgm:prSet/>
      <dgm:spPr/>
      <dgm:t>
        <a:bodyPr/>
        <a:lstStyle/>
        <a:p>
          <a:pPr>
            <a:defRPr cap="all"/>
          </a:pPr>
          <a:r>
            <a:rPr lang="it-IT"/>
            <a:t>Creazione Schema Relazione</a:t>
          </a:r>
          <a:endParaRPr lang="en-US"/>
        </a:p>
      </dgm:t>
    </dgm:pt>
    <dgm:pt modelId="{1A8B9BE2-5769-435E-97EE-6F4DA99EBF68}" type="parTrans" cxnId="{B778E188-B23A-47E9-8C62-5C585A66756F}">
      <dgm:prSet/>
      <dgm:spPr/>
      <dgm:t>
        <a:bodyPr/>
        <a:lstStyle/>
        <a:p>
          <a:endParaRPr lang="en-US"/>
        </a:p>
      </dgm:t>
    </dgm:pt>
    <dgm:pt modelId="{8CA2A30F-0560-4F99-B0A5-D6FC5AFE6E25}" type="sibTrans" cxnId="{B778E188-B23A-47E9-8C62-5C585A66756F}">
      <dgm:prSet/>
      <dgm:spPr/>
      <dgm:t>
        <a:bodyPr/>
        <a:lstStyle/>
        <a:p>
          <a:endParaRPr lang="en-US"/>
        </a:p>
      </dgm:t>
    </dgm:pt>
    <dgm:pt modelId="{413129AF-9EAE-4E49-A8B0-559342D4C62A}">
      <dgm:prSet/>
      <dgm:spPr/>
      <dgm:t>
        <a:bodyPr/>
        <a:lstStyle/>
        <a:p>
          <a:pPr>
            <a:defRPr cap="all"/>
          </a:pPr>
          <a:r>
            <a:rPr lang="it-IT"/>
            <a:t>Lettura Schema Relazione</a:t>
          </a:r>
          <a:endParaRPr lang="en-US"/>
        </a:p>
      </dgm:t>
    </dgm:pt>
    <dgm:pt modelId="{164A7738-F6CA-4F92-9FC2-9D05ED35471A}" type="parTrans" cxnId="{A296DD50-F1BD-4B49-9A76-655C650082C7}">
      <dgm:prSet/>
      <dgm:spPr/>
      <dgm:t>
        <a:bodyPr/>
        <a:lstStyle/>
        <a:p>
          <a:endParaRPr lang="en-US"/>
        </a:p>
      </dgm:t>
    </dgm:pt>
    <dgm:pt modelId="{AF781022-50D9-400C-8CEB-752B2F1F091D}" type="sibTrans" cxnId="{A296DD50-F1BD-4B49-9A76-655C650082C7}">
      <dgm:prSet/>
      <dgm:spPr/>
      <dgm:t>
        <a:bodyPr/>
        <a:lstStyle/>
        <a:p>
          <a:endParaRPr lang="en-US"/>
        </a:p>
      </dgm:t>
    </dgm:pt>
    <dgm:pt modelId="{E4EECD37-3E56-4EED-9584-18CEDED6727A}">
      <dgm:prSet/>
      <dgm:spPr/>
      <dgm:t>
        <a:bodyPr/>
        <a:lstStyle/>
        <a:p>
          <a:pPr>
            <a:defRPr cap="all"/>
          </a:pPr>
          <a:r>
            <a:rPr lang="it-IT"/>
            <a:t>Modifica Schema Relazione</a:t>
          </a:r>
          <a:endParaRPr lang="en-US"/>
        </a:p>
      </dgm:t>
    </dgm:pt>
    <dgm:pt modelId="{A9E86109-8CEB-4147-804A-D2169110853C}" type="parTrans" cxnId="{B5409B73-2806-4CF2-BA56-194618C87F28}">
      <dgm:prSet/>
      <dgm:spPr/>
      <dgm:t>
        <a:bodyPr/>
        <a:lstStyle/>
        <a:p>
          <a:endParaRPr lang="en-US"/>
        </a:p>
      </dgm:t>
    </dgm:pt>
    <dgm:pt modelId="{D8012CB3-DD3B-402E-89F6-68ED273FE438}" type="sibTrans" cxnId="{B5409B73-2806-4CF2-BA56-194618C87F28}">
      <dgm:prSet/>
      <dgm:spPr/>
      <dgm:t>
        <a:bodyPr/>
        <a:lstStyle/>
        <a:p>
          <a:endParaRPr lang="en-US"/>
        </a:p>
      </dgm:t>
    </dgm:pt>
    <dgm:pt modelId="{3B3A8426-0159-4E4D-BEFC-94737E017AB0}">
      <dgm:prSet/>
      <dgm:spPr/>
      <dgm:t>
        <a:bodyPr/>
        <a:lstStyle/>
        <a:p>
          <a:pPr>
            <a:defRPr cap="all"/>
          </a:pPr>
          <a:r>
            <a:rPr lang="it-IT"/>
            <a:t>Eliminazione relazione</a:t>
          </a:r>
          <a:endParaRPr lang="en-US"/>
        </a:p>
      </dgm:t>
    </dgm:pt>
    <dgm:pt modelId="{32FAC3FE-87A8-4EB9-93F5-54CEAC321482}" type="parTrans" cxnId="{B8402878-03F3-442E-9BE4-3BF4DF8CCEF8}">
      <dgm:prSet/>
      <dgm:spPr/>
      <dgm:t>
        <a:bodyPr/>
        <a:lstStyle/>
        <a:p>
          <a:endParaRPr lang="en-US"/>
        </a:p>
      </dgm:t>
    </dgm:pt>
    <dgm:pt modelId="{9E7D717F-445F-4EEC-891F-ADC7EADDA1F8}" type="sibTrans" cxnId="{B8402878-03F3-442E-9BE4-3BF4DF8CCEF8}">
      <dgm:prSet/>
      <dgm:spPr/>
      <dgm:t>
        <a:bodyPr/>
        <a:lstStyle/>
        <a:p>
          <a:endParaRPr lang="en-US"/>
        </a:p>
      </dgm:t>
    </dgm:pt>
    <dgm:pt modelId="{3B82D485-D4A0-40EE-9A32-9C3F2C024DE3}">
      <dgm:prSet/>
      <dgm:spPr/>
      <dgm:t>
        <a:bodyPr/>
        <a:lstStyle/>
        <a:p>
          <a:pPr>
            <a:defRPr cap="all"/>
          </a:pPr>
          <a:r>
            <a:rPr lang="it-IT"/>
            <a:t>Aggiungere una chiave</a:t>
          </a:r>
          <a:endParaRPr lang="en-US"/>
        </a:p>
      </dgm:t>
    </dgm:pt>
    <dgm:pt modelId="{B95CFF27-ADA2-4D31-9655-70831408805D}" type="parTrans" cxnId="{AC5C09C0-33D3-46E8-8CFC-06E34077A7C3}">
      <dgm:prSet/>
      <dgm:spPr/>
      <dgm:t>
        <a:bodyPr/>
        <a:lstStyle/>
        <a:p>
          <a:endParaRPr lang="en-US"/>
        </a:p>
      </dgm:t>
    </dgm:pt>
    <dgm:pt modelId="{588DFB1D-BED5-483A-86C0-A0991FF71D22}" type="sibTrans" cxnId="{AC5C09C0-33D3-46E8-8CFC-06E34077A7C3}">
      <dgm:prSet/>
      <dgm:spPr/>
      <dgm:t>
        <a:bodyPr/>
        <a:lstStyle/>
        <a:p>
          <a:endParaRPr lang="en-US"/>
        </a:p>
      </dgm:t>
    </dgm:pt>
    <dgm:pt modelId="{55BF5B19-E48D-4B35-B067-36D678883F23}">
      <dgm:prSet/>
      <dgm:spPr/>
      <dgm:t>
        <a:bodyPr/>
        <a:lstStyle/>
        <a:p>
          <a:pPr>
            <a:defRPr cap="all"/>
          </a:pPr>
          <a:r>
            <a:rPr lang="it-IT"/>
            <a:t>Aggiungere un indice</a:t>
          </a:r>
          <a:endParaRPr lang="en-US"/>
        </a:p>
      </dgm:t>
    </dgm:pt>
    <dgm:pt modelId="{7B335A0C-2A4B-4B8C-995B-0F9B8909A4A7}" type="parTrans" cxnId="{EEF79D4B-EA86-4337-AE66-AFCF1B3A4810}">
      <dgm:prSet/>
      <dgm:spPr/>
      <dgm:t>
        <a:bodyPr/>
        <a:lstStyle/>
        <a:p>
          <a:endParaRPr lang="en-US"/>
        </a:p>
      </dgm:t>
    </dgm:pt>
    <dgm:pt modelId="{DE9BE75E-87D1-472B-9AA7-165837BDABEA}" type="sibTrans" cxnId="{EEF79D4B-EA86-4337-AE66-AFCF1B3A4810}">
      <dgm:prSet/>
      <dgm:spPr/>
      <dgm:t>
        <a:bodyPr/>
        <a:lstStyle/>
        <a:p>
          <a:endParaRPr lang="en-US"/>
        </a:p>
      </dgm:t>
    </dgm:pt>
    <dgm:pt modelId="{89285C58-51D1-41F8-AB51-BED18BA2B0F0}" type="pres">
      <dgm:prSet presAssocID="{70E6C4E5-7CA4-416B-9AD4-B06DBAC75E46}" presName="root" presStyleCnt="0">
        <dgm:presLayoutVars>
          <dgm:dir/>
          <dgm:resizeHandles val="exact"/>
        </dgm:presLayoutVars>
      </dgm:prSet>
      <dgm:spPr/>
    </dgm:pt>
    <dgm:pt modelId="{0D99E825-CD27-43D1-89D5-F6F1C3A2C303}" type="pres">
      <dgm:prSet presAssocID="{4A8F8571-0050-498A-B4C0-71956F964AD9}" presName="compNode" presStyleCnt="0"/>
      <dgm:spPr/>
    </dgm:pt>
    <dgm:pt modelId="{051349C2-6F46-4A8C-B34F-39707F3900DF}" type="pres">
      <dgm:prSet presAssocID="{4A8F8571-0050-498A-B4C0-71956F964AD9}" presName="iconBgRect" presStyleLbl="bgShp" presStyleIdx="0" presStyleCnt="6"/>
      <dgm:spPr/>
    </dgm:pt>
    <dgm:pt modelId="{D4CA1C43-E851-4A86-AE88-AA4FB0360EBB}" type="pres">
      <dgm:prSet presAssocID="{4A8F8571-0050-498A-B4C0-71956F964AD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0698D949-F9EC-4205-955C-A1163DB7F27E}" type="pres">
      <dgm:prSet presAssocID="{4A8F8571-0050-498A-B4C0-71956F964AD9}" presName="spaceRect" presStyleCnt="0"/>
      <dgm:spPr/>
    </dgm:pt>
    <dgm:pt modelId="{5B6F1379-A6EE-4AEB-9799-25CD48B2484B}" type="pres">
      <dgm:prSet presAssocID="{4A8F8571-0050-498A-B4C0-71956F964AD9}" presName="textRect" presStyleLbl="revTx" presStyleIdx="0" presStyleCnt="6">
        <dgm:presLayoutVars>
          <dgm:chMax val="1"/>
          <dgm:chPref val="1"/>
        </dgm:presLayoutVars>
      </dgm:prSet>
      <dgm:spPr/>
    </dgm:pt>
    <dgm:pt modelId="{1F72B99C-E092-4625-B3DD-F6FB1BDF00C2}" type="pres">
      <dgm:prSet presAssocID="{8CA2A30F-0560-4F99-B0A5-D6FC5AFE6E25}" presName="sibTrans" presStyleCnt="0"/>
      <dgm:spPr/>
    </dgm:pt>
    <dgm:pt modelId="{6146DA30-9E92-4815-8D99-11885689861A}" type="pres">
      <dgm:prSet presAssocID="{413129AF-9EAE-4E49-A8B0-559342D4C62A}" presName="compNode" presStyleCnt="0"/>
      <dgm:spPr/>
    </dgm:pt>
    <dgm:pt modelId="{6E24E273-64E6-4377-A650-78ACC6C6A845}" type="pres">
      <dgm:prSet presAssocID="{413129AF-9EAE-4E49-A8B0-559342D4C62A}" presName="iconBgRect" presStyleLbl="bgShp" presStyleIdx="1" presStyleCnt="6"/>
      <dgm:spPr/>
    </dgm:pt>
    <dgm:pt modelId="{B5153F67-8FF4-47C9-8710-081F73641320}" type="pres">
      <dgm:prSet presAssocID="{413129AF-9EAE-4E49-A8B0-559342D4C62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2B6A5522-F899-4EF9-AC85-29DD98847334}" type="pres">
      <dgm:prSet presAssocID="{413129AF-9EAE-4E49-A8B0-559342D4C62A}" presName="spaceRect" presStyleCnt="0"/>
      <dgm:spPr/>
    </dgm:pt>
    <dgm:pt modelId="{BA727B73-03BD-4E73-B9D5-53474880319D}" type="pres">
      <dgm:prSet presAssocID="{413129AF-9EAE-4E49-A8B0-559342D4C62A}" presName="textRect" presStyleLbl="revTx" presStyleIdx="1" presStyleCnt="6">
        <dgm:presLayoutVars>
          <dgm:chMax val="1"/>
          <dgm:chPref val="1"/>
        </dgm:presLayoutVars>
      </dgm:prSet>
      <dgm:spPr/>
    </dgm:pt>
    <dgm:pt modelId="{D17EDC18-452B-4CEF-87E9-13B034044087}" type="pres">
      <dgm:prSet presAssocID="{AF781022-50D9-400C-8CEB-752B2F1F091D}" presName="sibTrans" presStyleCnt="0"/>
      <dgm:spPr/>
    </dgm:pt>
    <dgm:pt modelId="{732EDB5D-A518-40A7-89B4-EFEEF2D19E97}" type="pres">
      <dgm:prSet presAssocID="{E4EECD37-3E56-4EED-9584-18CEDED6727A}" presName="compNode" presStyleCnt="0"/>
      <dgm:spPr/>
    </dgm:pt>
    <dgm:pt modelId="{C28B5992-8B52-41CE-8A7B-1AA9918C47AA}" type="pres">
      <dgm:prSet presAssocID="{E4EECD37-3E56-4EED-9584-18CEDED6727A}" presName="iconBgRect" presStyleLbl="bgShp" presStyleIdx="2" presStyleCnt="6"/>
      <dgm:spPr/>
    </dgm:pt>
    <dgm:pt modelId="{3FF0C15B-B2F3-4D36-92D0-F167A9E32B32}" type="pres">
      <dgm:prSet presAssocID="{E4EECD37-3E56-4EED-9584-18CEDED6727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AD161884-6D7B-4BBD-8504-870977E23757}" type="pres">
      <dgm:prSet presAssocID="{E4EECD37-3E56-4EED-9584-18CEDED6727A}" presName="spaceRect" presStyleCnt="0"/>
      <dgm:spPr/>
    </dgm:pt>
    <dgm:pt modelId="{3B692561-92C7-4E76-A3D7-EAB4187A9076}" type="pres">
      <dgm:prSet presAssocID="{E4EECD37-3E56-4EED-9584-18CEDED6727A}" presName="textRect" presStyleLbl="revTx" presStyleIdx="2" presStyleCnt="6">
        <dgm:presLayoutVars>
          <dgm:chMax val="1"/>
          <dgm:chPref val="1"/>
        </dgm:presLayoutVars>
      </dgm:prSet>
      <dgm:spPr/>
    </dgm:pt>
    <dgm:pt modelId="{1F9ED677-EEC8-4023-A171-FC9C2E92F317}" type="pres">
      <dgm:prSet presAssocID="{D8012CB3-DD3B-402E-89F6-68ED273FE438}" presName="sibTrans" presStyleCnt="0"/>
      <dgm:spPr/>
    </dgm:pt>
    <dgm:pt modelId="{66DF0EDB-9465-4FDE-9406-7F428858C7DA}" type="pres">
      <dgm:prSet presAssocID="{3B3A8426-0159-4E4D-BEFC-94737E017AB0}" presName="compNode" presStyleCnt="0"/>
      <dgm:spPr/>
    </dgm:pt>
    <dgm:pt modelId="{62E3DFD6-B5DA-4816-87E5-52CF8C5EA9BF}" type="pres">
      <dgm:prSet presAssocID="{3B3A8426-0159-4E4D-BEFC-94737E017AB0}" presName="iconBgRect" presStyleLbl="bgShp" presStyleIdx="3" presStyleCnt="6"/>
      <dgm:spPr/>
    </dgm:pt>
    <dgm:pt modelId="{46D59A5E-2F27-4C44-8A82-E4C717384C59}" type="pres">
      <dgm:prSet presAssocID="{3B3A8426-0159-4E4D-BEFC-94737E017AB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D271D7E5-0BA3-499A-82C1-AD2DA8990899}" type="pres">
      <dgm:prSet presAssocID="{3B3A8426-0159-4E4D-BEFC-94737E017AB0}" presName="spaceRect" presStyleCnt="0"/>
      <dgm:spPr/>
    </dgm:pt>
    <dgm:pt modelId="{AAD3379D-5955-4AF7-ADD3-1091872291EA}" type="pres">
      <dgm:prSet presAssocID="{3B3A8426-0159-4E4D-BEFC-94737E017AB0}" presName="textRect" presStyleLbl="revTx" presStyleIdx="3" presStyleCnt="6">
        <dgm:presLayoutVars>
          <dgm:chMax val="1"/>
          <dgm:chPref val="1"/>
        </dgm:presLayoutVars>
      </dgm:prSet>
      <dgm:spPr/>
    </dgm:pt>
    <dgm:pt modelId="{462470B3-67C5-43F9-90E6-3AE26D77A9BC}" type="pres">
      <dgm:prSet presAssocID="{9E7D717F-445F-4EEC-891F-ADC7EADDA1F8}" presName="sibTrans" presStyleCnt="0"/>
      <dgm:spPr/>
    </dgm:pt>
    <dgm:pt modelId="{1906D064-A458-44FE-A419-F1DB3CAEB90C}" type="pres">
      <dgm:prSet presAssocID="{3B82D485-D4A0-40EE-9A32-9C3F2C024DE3}" presName="compNode" presStyleCnt="0"/>
      <dgm:spPr/>
    </dgm:pt>
    <dgm:pt modelId="{EF462FED-2579-42E4-B525-C929C4492DA0}" type="pres">
      <dgm:prSet presAssocID="{3B82D485-D4A0-40EE-9A32-9C3F2C024DE3}" presName="iconBgRect" presStyleLbl="bgShp" presStyleIdx="4" presStyleCnt="6"/>
      <dgm:spPr/>
    </dgm:pt>
    <dgm:pt modelId="{0CAF2746-1854-43B0-B77C-A1C9E7F6DE73}" type="pres">
      <dgm:prSet presAssocID="{3B82D485-D4A0-40EE-9A32-9C3F2C024DE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Key"/>
        </a:ext>
      </dgm:extLst>
    </dgm:pt>
    <dgm:pt modelId="{24067E85-7BB8-452C-829F-10FF89B24E4D}" type="pres">
      <dgm:prSet presAssocID="{3B82D485-D4A0-40EE-9A32-9C3F2C024DE3}" presName="spaceRect" presStyleCnt="0"/>
      <dgm:spPr/>
    </dgm:pt>
    <dgm:pt modelId="{D9B3E6D1-041A-4958-BB03-2109189C12E2}" type="pres">
      <dgm:prSet presAssocID="{3B82D485-D4A0-40EE-9A32-9C3F2C024DE3}" presName="textRect" presStyleLbl="revTx" presStyleIdx="4" presStyleCnt="6">
        <dgm:presLayoutVars>
          <dgm:chMax val="1"/>
          <dgm:chPref val="1"/>
        </dgm:presLayoutVars>
      </dgm:prSet>
      <dgm:spPr/>
    </dgm:pt>
    <dgm:pt modelId="{28849DD1-FA6B-48C3-B866-A862AB6FBCB9}" type="pres">
      <dgm:prSet presAssocID="{588DFB1D-BED5-483A-86C0-A0991FF71D22}" presName="sibTrans" presStyleCnt="0"/>
      <dgm:spPr/>
    </dgm:pt>
    <dgm:pt modelId="{1F92C2B3-3059-40FE-8A1A-9D6B2332AC46}" type="pres">
      <dgm:prSet presAssocID="{55BF5B19-E48D-4B35-B067-36D678883F23}" presName="compNode" presStyleCnt="0"/>
      <dgm:spPr/>
    </dgm:pt>
    <dgm:pt modelId="{9A366E38-90D0-4DC2-9E8F-4FF7267537E0}" type="pres">
      <dgm:prSet presAssocID="{55BF5B19-E48D-4B35-B067-36D678883F23}" presName="iconBgRect" presStyleLbl="bgShp" presStyleIdx="5" presStyleCnt="6"/>
      <dgm:spPr/>
    </dgm:pt>
    <dgm:pt modelId="{4641EAAF-3F72-4A54-9A93-68E7838F0830}" type="pres">
      <dgm:prSet presAssocID="{55BF5B19-E48D-4B35-B067-36D678883F2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Add"/>
        </a:ext>
      </dgm:extLst>
    </dgm:pt>
    <dgm:pt modelId="{061816DE-8664-4CD4-A7EB-FB235D49A937}" type="pres">
      <dgm:prSet presAssocID="{55BF5B19-E48D-4B35-B067-36D678883F23}" presName="spaceRect" presStyleCnt="0"/>
      <dgm:spPr/>
    </dgm:pt>
    <dgm:pt modelId="{43664916-A949-47E9-BB9B-C326FEE3E4FE}" type="pres">
      <dgm:prSet presAssocID="{55BF5B19-E48D-4B35-B067-36D678883F23}" presName="textRect" presStyleLbl="revTx" presStyleIdx="5" presStyleCnt="6">
        <dgm:presLayoutVars>
          <dgm:chMax val="1"/>
          <dgm:chPref val="1"/>
        </dgm:presLayoutVars>
      </dgm:prSet>
      <dgm:spPr/>
    </dgm:pt>
  </dgm:ptLst>
  <dgm:cxnLst>
    <dgm:cxn modelId="{2428D50C-A931-4D63-918B-589A4B69E4E1}" type="presOf" srcId="{55BF5B19-E48D-4B35-B067-36D678883F23}" destId="{43664916-A949-47E9-BB9B-C326FEE3E4FE}" srcOrd="0" destOrd="0" presId="urn:microsoft.com/office/officeart/2018/5/layout/IconCircleLabelList"/>
    <dgm:cxn modelId="{80F86A20-5D1D-41F0-B5BC-E317E41A7591}" type="presOf" srcId="{70E6C4E5-7CA4-416B-9AD4-B06DBAC75E46}" destId="{89285C58-51D1-41F8-AB51-BED18BA2B0F0}" srcOrd="0" destOrd="0" presId="urn:microsoft.com/office/officeart/2018/5/layout/IconCircleLabelList"/>
    <dgm:cxn modelId="{EEF79D4B-EA86-4337-AE66-AFCF1B3A4810}" srcId="{70E6C4E5-7CA4-416B-9AD4-B06DBAC75E46}" destId="{55BF5B19-E48D-4B35-B067-36D678883F23}" srcOrd="5" destOrd="0" parTransId="{7B335A0C-2A4B-4B8C-995B-0F9B8909A4A7}" sibTransId="{DE9BE75E-87D1-472B-9AA7-165837BDABEA}"/>
    <dgm:cxn modelId="{A296DD50-F1BD-4B49-9A76-655C650082C7}" srcId="{70E6C4E5-7CA4-416B-9AD4-B06DBAC75E46}" destId="{413129AF-9EAE-4E49-A8B0-559342D4C62A}" srcOrd="1" destOrd="0" parTransId="{164A7738-F6CA-4F92-9FC2-9D05ED35471A}" sibTransId="{AF781022-50D9-400C-8CEB-752B2F1F091D}"/>
    <dgm:cxn modelId="{B5409B73-2806-4CF2-BA56-194618C87F28}" srcId="{70E6C4E5-7CA4-416B-9AD4-B06DBAC75E46}" destId="{E4EECD37-3E56-4EED-9584-18CEDED6727A}" srcOrd="2" destOrd="0" parTransId="{A9E86109-8CEB-4147-804A-D2169110853C}" sibTransId="{D8012CB3-DD3B-402E-89F6-68ED273FE438}"/>
    <dgm:cxn modelId="{20765C77-FED4-4A00-A69C-4C7E9E38A667}" type="presOf" srcId="{413129AF-9EAE-4E49-A8B0-559342D4C62A}" destId="{BA727B73-03BD-4E73-B9D5-53474880319D}" srcOrd="0" destOrd="0" presId="urn:microsoft.com/office/officeart/2018/5/layout/IconCircleLabelList"/>
    <dgm:cxn modelId="{B8402878-03F3-442E-9BE4-3BF4DF8CCEF8}" srcId="{70E6C4E5-7CA4-416B-9AD4-B06DBAC75E46}" destId="{3B3A8426-0159-4E4D-BEFC-94737E017AB0}" srcOrd="3" destOrd="0" parTransId="{32FAC3FE-87A8-4EB9-93F5-54CEAC321482}" sibTransId="{9E7D717F-445F-4EEC-891F-ADC7EADDA1F8}"/>
    <dgm:cxn modelId="{B778E188-B23A-47E9-8C62-5C585A66756F}" srcId="{70E6C4E5-7CA4-416B-9AD4-B06DBAC75E46}" destId="{4A8F8571-0050-498A-B4C0-71956F964AD9}" srcOrd="0" destOrd="0" parTransId="{1A8B9BE2-5769-435E-97EE-6F4DA99EBF68}" sibTransId="{8CA2A30F-0560-4F99-B0A5-D6FC5AFE6E25}"/>
    <dgm:cxn modelId="{DE3C0399-50A6-4C69-8CA0-817AA69CE9EB}" type="presOf" srcId="{4A8F8571-0050-498A-B4C0-71956F964AD9}" destId="{5B6F1379-A6EE-4AEB-9799-25CD48B2484B}" srcOrd="0" destOrd="0" presId="urn:microsoft.com/office/officeart/2018/5/layout/IconCircleLabelList"/>
    <dgm:cxn modelId="{02B6C39B-0AB9-407D-AF72-5E6B59ED546C}" type="presOf" srcId="{3B82D485-D4A0-40EE-9A32-9C3F2C024DE3}" destId="{D9B3E6D1-041A-4958-BB03-2109189C12E2}" srcOrd="0" destOrd="0" presId="urn:microsoft.com/office/officeart/2018/5/layout/IconCircleLabelList"/>
    <dgm:cxn modelId="{27BDB9A0-8D3E-4427-ACD8-E835E1CB2DF6}" type="presOf" srcId="{3B3A8426-0159-4E4D-BEFC-94737E017AB0}" destId="{AAD3379D-5955-4AF7-ADD3-1091872291EA}" srcOrd="0" destOrd="0" presId="urn:microsoft.com/office/officeart/2018/5/layout/IconCircleLabelList"/>
    <dgm:cxn modelId="{AC5C09C0-33D3-46E8-8CFC-06E34077A7C3}" srcId="{70E6C4E5-7CA4-416B-9AD4-B06DBAC75E46}" destId="{3B82D485-D4A0-40EE-9A32-9C3F2C024DE3}" srcOrd="4" destOrd="0" parTransId="{B95CFF27-ADA2-4D31-9655-70831408805D}" sibTransId="{588DFB1D-BED5-483A-86C0-A0991FF71D22}"/>
    <dgm:cxn modelId="{EEC43AFF-D4AE-4D35-99BD-9C51FB9638FF}" type="presOf" srcId="{E4EECD37-3E56-4EED-9584-18CEDED6727A}" destId="{3B692561-92C7-4E76-A3D7-EAB4187A9076}" srcOrd="0" destOrd="0" presId="urn:microsoft.com/office/officeart/2018/5/layout/IconCircleLabelList"/>
    <dgm:cxn modelId="{EB8797A7-2BB1-4166-BD68-9E8EE1A62324}" type="presParOf" srcId="{89285C58-51D1-41F8-AB51-BED18BA2B0F0}" destId="{0D99E825-CD27-43D1-89D5-F6F1C3A2C303}" srcOrd="0" destOrd="0" presId="urn:microsoft.com/office/officeart/2018/5/layout/IconCircleLabelList"/>
    <dgm:cxn modelId="{0EA395E9-8692-4C83-ABED-FCD4D858100E}" type="presParOf" srcId="{0D99E825-CD27-43D1-89D5-F6F1C3A2C303}" destId="{051349C2-6F46-4A8C-B34F-39707F3900DF}" srcOrd="0" destOrd="0" presId="urn:microsoft.com/office/officeart/2018/5/layout/IconCircleLabelList"/>
    <dgm:cxn modelId="{842AB786-C60A-4296-8948-7FE4A9366418}" type="presParOf" srcId="{0D99E825-CD27-43D1-89D5-F6F1C3A2C303}" destId="{D4CA1C43-E851-4A86-AE88-AA4FB0360EBB}" srcOrd="1" destOrd="0" presId="urn:microsoft.com/office/officeart/2018/5/layout/IconCircleLabelList"/>
    <dgm:cxn modelId="{555E5312-C8B6-4848-9A4C-0C879F2EF0B7}" type="presParOf" srcId="{0D99E825-CD27-43D1-89D5-F6F1C3A2C303}" destId="{0698D949-F9EC-4205-955C-A1163DB7F27E}" srcOrd="2" destOrd="0" presId="urn:microsoft.com/office/officeart/2018/5/layout/IconCircleLabelList"/>
    <dgm:cxn modelId="{54605AEC-B662-45E2-858F-B8787E237F53}" type="presParOf" srcId="{0D99E825-CD27-43D1-89D5-F6F1C3A2C303}" destId="{5B6F1379-A6EE-4AEB-9799-25CD48B2484B}" srcOrd="3" destOrd="0" presId="urn:microsoft.com/office/officeart/2018/5/layout/IconCircleLabelList"/>
    <dgm:cxn modelId="{5B8AC318-F8E3-4488-A326-2736D9AEF794}" type="presParOf" srcId="{89285C58-51D1-41F8-AB51-BED18BA2B0F0}" destId="{1F72B99C-E092-4625-B3DD-F6FB1BDF00C2}" srcOrd="1" destOrd="0" presId="urn:microsoft.com/office/officeart/2018/5/layout/IconCircleLabelList"/>
    <dgm:cxn modelId="{753E9855-8A68-46F4-8897-E117AC1F69D2}" type="presParOf" srcId="{89285C58-51D1-41F8-AB51-BED18BA2B0F0}" destId="{6146DA30-9E92-4815-8D99-11885689861A}" srcOrd="2" destOrd="0" presId="urn:microsoft.com/office/officeart/2018/5/layout/IconCircleLabelList"/>
    <dgm:cxn modelId="{02E7BD63-826E-4E69-B42C-673AEF175831}" type="presParOf" srcId="{6146DA30-9E92-4815-8D99-11885689861A}" destId="{6E24E273-64E6-4377-A650-78ACC6C6A845}" srcOrd="0" destOrd="0" presId="urn:microsoft.com/office/officeart/2018/5/layout/IconCircleLabelList"/>
    <dgm:cxn modelId="{921D23CE-7B1D-42DE-9DCB-62D8E26B5AD8}" type="presParOf" srcId="{6146DA30-9E92-4815-8D99-11885689861A}" destId="{B5153F67-8FF4-47C9-8710-081F73641320}" srcOrd="1" destOrd="0" presId="urn:microsoft.com/office/officeart/2018/5/layout/IconCircleLabelList"/>
    <dgm:cxn modelId="{396047BD-7E5F-4111-8980-6B5AD10594A6}" type="presParOf" srcId="{6146DA30-9E92-4815-8D99-11885689861A}" destId="{2B6A5522-F899-4EF9-AC85-29DD98847334}" srcOrd="2" destOrd="0" presId="urn:microsoft.com/office/officeart/2018/5/layout/IconCircleLabelList"/>
    <dgm:cxn modelId="{618BDE4A-E8E9-4BB2-B98E-4FE7670E8F33}" type="presParOf" srcId="{6146DA30-9E92-4815-8D99-11885689861A}" destId="{BA727B73-03BD-4E73-B9D5-53474880319D}" srcOrd="3" destOrd="0" presId="urn:microsoft.com/office/officeart/2018/5/layout/IconCircleLabelList"/>
    <dgm:cxn modelId="{4E40AB2F-20D8-4695-B5AA-9F1DABEC403E}" type="presParOf" srcId="{89285C58-51D1-41F8-AB51-BED18BA2B0F0}" destId="{D17EDC18-452B-4CEF-87E9-13B034044087}" srcOrd="3" destOrd="0" presId="urn:microsoft.com/office/officeart/2018/5/layout/IconCircleLabelList"/>
    <dgm:cxn modelId="{8731813F-4A77-4FFD-B136-6990C55716A2}" type="presParOf" srcId="{89285C58-51D1-41F8-AB51-BED18BA2B0F0}" destId="{732EDB5D-A518-40A7-89B4-EFEEF2D19E97}" srcOrd="4" destOrd="0" presId="urn:microsoft.com/office/officeart/2018/5/layout/IconCircleLabelList"/>
    <dgm:cxn modelId="{AE6A1E72-ACBC-4FB7-BE3D-2F0A0BAFDE62}" type="presParOf" srcId="{732EDB5D-A518-40A7-89B4-EFEEF2D19E97}" destId="{C28B5992-8B52-41CE-8A7B-1AA9918C47AA}" srcOrd="0" destOrd="0" presId="urn:microsoft.com/office/officeart/2018/5/layout/IconCircleLabelList"/>
    <dgm:cxn modelId="{253DBC2D-9FB8-46DF-B2B9-3ED3947A3ADB}" type="presParOf" srcId="{732EDB5D-A518-40A7-89B4-EFEEF2D19E97}" destId="{3FF0C15B-B2F3-4D36-92D0-F167A9E32B32}" srcOrd="1" destOrd="0" presId="urn:microsoft.com/office/officeart/2018/5/layout/IconCircleLabelList"/>
    <dgm:cxn modelId="{BF7B2B95-CEB2-483D-88AE-9A8B7A2F1068}" type="presParOf" srcId="{732EDB5D-A518-40A7-89B4-EFEEF2D19E97}" destId="{AD161884-6D7B-4BBD-8504-870977E23757}" srcOrd="2" destOrd="0" presId="urn:microsoft.com/office/officeart/2018/5/layout/IconCircleLabelList"/>
    <dgm:cxn modelId="{6D6AC094-62A9-4B29-9F30-E44934C13F2B}" type="presParOf" srcId="{732EDB5D-A518-40A7-89B4-EFEEF2D19E97}" destId="{3B692561-92C7-4E76-A3D7-EAB4187A9076}" srcOrd="3" destOrd="0" presId="urn:microsoft.com/office/officeart/2018/5/layout/IconCircleLabelList"/>
    <dgm:cxn modelId="{61BB64B7-3676-4885-B1DE-BF7BDAA21204}" type="presParOf" srcId="{89285C58-51D1-41F8-AB51-BED18BA2B0F0}" destId="{1F9ED677-EEC8-4023-A171-FC9C2E92F317}" srcOrd="5" destOrd="0" presId="urn:microsoft.com/office/officeart/2018/5/layout/IconCircleLabelList"/>
    <dgm:cxn modelId="{2BA160EE-E9FC-4146-A48B-F837B5588C73}" type="presParOf" srcId="{89285C58-51D1-41F8-AB51-BED18BA2B0F0}" destId="{66DF0EDB-9465-4FDE-9406-7F428858C7DA}" srcOrd="6" destOrd="0" presId="urn:microsoft.com/office/officeart/2018/5/layout/IconCircleLabelList"/>
    <dgm:cxn modelId="{B034DE84-764A-409B-9DDA-748C174EB8F6}" type="presParOf" srcId="{66DF0EDB-9465-4FDE-9406-7F428858C7DA}" destId="{62E3DFD6-B5DA-4816-87E5-52CF8C5EA9BF}" srcOrd="0" destOrd="0" presId="urn:microsoft.com/office/officeart/2018/5/layout/IconCircleLabelList"/>
    <dgm:cxn modelId="{0359931D-0A45-4EE8-B07E-3F7E1EA9AC2B}" type="presParOf" srcId="{66DF0EDB-9465-4FDE-9406-7F428858C7DA}" destId="{46D59A5E-2F27-4C44-8A82-E4C717384C59}" srcOrd="1" destOrd="0" presId="urn:microsoft.com/office/officeart/2018/5/layout/IconCircleLabelList"/>
    <dgm:cxn modelId="{DC09BECB-4306-4A0F-9751-C2B35824BA0E}" type="presParOf" srcId="{66DF0EDB-9465-4FDE-9406-7F428858C7DA}" destId="{D271D7E5-0BA3-499A-82C1-AD2DA8990899}" srcOrd="2" destOrd="0" presId="urn:microsoft.com/office/officeart/2018/5/layout/IconCircleLabelList"/>
    <dgm:cxn modelId="{2B339C2E-5127-4C05-B53E-C0186D7B73FB}" type="presParOf" srcId="{66DF0EDB-9465-4FDE-9406-7F428858C7DA}" destId="{AAD3379D-5955-4AF7-ADD3-1091872291EA}" srcOrd="3" destOrd="0" presId="urn:microsoft.com/office/officeart/2018/5/layout/IconCircleLabelList"/>
    <dgm:cxn modelId="{AF8AC7A2-A99D-493D-8120-AAB320FB2182}" type="presParOf" srcId="{89285C58-51D1-41F8-AB51-BED18BA2B0F0}" destId="{462470B3-67C5-43F9-90E6-3AE26D77A9BC}" srcOrd="7" destOrd="0" presId="urn:microsoft.com/office/officeart/2018/5/layout/IconCircleLabelList"/>
    <dgm:cxn modelId="{5AE81F4B-8770-48A2-A708-5F4EDB684D42}" type="presParOf" srcId="{89285C58-51D1-41F8-AB51-BED18BA2B0F0}" destId="{1906D064-A458-44FE-A419-F1DB3CAEB90C}" srcOrd="8" destOrd="0" presId="urn:microsoft.com/office/officeart/2018/5/layout/IconCircleLabelList"/>
    <dgm:cxn modelId="{0136488E-DAB9-44AA-9DA6-DCE517708233}" type="presParOf" srcId="{1906D064-A458-44FE-A419-F1DB3CAEB90C}" destId="{EF462FED-2579-42E4-B525-C929C4492DA0}" srcOrd="0" destOrd="0" presId="urn:microsoft.com/office/officeart/2018/5/layout/IconCircleLabelList"/>
    <dgm:cxn modelId="{6961CC24-B04D-42F2-93C7-9D6743CE0DF7}" type="presParOf" srcId="{1906D064-A458-44FE-A419-F1DB3CAEB90C}" destId="{0CAF2746-1854-43B0-B77C-A1C9E7F6DE73}" srcOrd="1" destOrd="0" presId="urn:microsoft.com/office/officeart/2018/5/layout/IconCircleLabelList"/>
    <dgm:cxn modelId="{500CCC9C-D751-4AB7-8175-3C3D5AC146B3}" type="presParOf" srcId="{1906D064-A458-44FE-A419-F1DB3CAEB90C}" destId="{24067E85-7BB8-452C-829F-10FF89B24E4D}" srcOrd="2" destOrd="0" presId="urn:microsoft.com/office/officeart/2018/5/layout/IconCircleLabelList"/>
    <dgm:cxn modelId="{62D9C5ED-F7CD-4AA5-8C4F-19832026A213}" type="presParOf" srcId="{1906D064-A458-44FE-A419-F1DB3CAEB90C}" destId="{D9B3E6D1-041A-4958-BB03-2109189C12E2}" srcOrd="3" destOrd="0" presId="urn:microsoft.com/office/officeart/2018/5/layout/IconCircleLabelList"/>
    <dgm:cxn modelId="{416D1711-19D4-4936-8F3C-9B5F5B13D0D7}" type="presParOf" srcId="{89285C58-51D1-41F8-AB51-BED18BA2B0F0}" destId="{28849DD1-FA6B-48C3-B866-A862AB6FBCB9}" srcOrd="9" destOrd="0" presId="urn:microsoft.com/office/officeart/2018/5/layout/IconCircleLabelList"/>
    <dgm:cxn modelId="{BF7A3C6A-7E66-4B67-8046-82A91F020FA1}" type="presParOf" srcId="{89285C58-51D1-41F8-AB51-BED18BA2B0F0}" destId="{1F92C2B3-3059-40FE-8A1A-9D6B2332AC46}" srcOrd="10" destOrd="0" presId="urn:microsoft.com/office/officeart/2018/5/layout/IconCircleLabelList"/>
    <dgm:cxn modelId="{17B26FDF-492C-4A60-862B-CB57AE6CD5AE}" type="presParOf" srcId="{1F92C2B3-3059-40FE-8A1A-9D6B2332AC46}" destId="{9A366E38-90D0-4DC2-9E8F-4FF7267537E0}" srcOrd="0" destOrd="0" presId="urn:microsoft.com/office/officeart/2018/5/layout/IconCircleLabelList"/>
    <dgm:cxn modelId="{CEF068D1-16A7-4294-B5AC-804B863CBCE2}" type="presParOf" srcId="{1F92C2B3-3059-40FE-8A1A-9D6B2332AC46}" destId="{4641EAAF-3F72-4A54-9A93-68E7838F0830}" srcOrd="1" destOrd="0" presId="urn:microsoft.com/office/officeart/2018/5/layout/IconCircleLabelList"/>
    <dgm:cxn modelId="{6C1948D4-E182-4D18-B0B5-BF73C9E2AD04}" type="presParOf" srcId="{1F92C2B3-3059-40FE-8A1A-9D6B2332AC46}" destId="{061816DE-8664-4CD4-A7EB-FB235D49A937}" srcOrd="2" destOrd="0" presId="urn:microsoft.com/office/officeart/2018/5/layout/IconCircleLabelList"/>
    <dgm:cxn modelId="{A7E59B75-E5B5-4BFB-9822-58DD1C08965E}" type="presParOf" srcId="{1F92C2B3-3059-40FE-8A1A-9D6B2332AC46}" destId="{43664916-A949-47E9-BB9B-C326FEE3E4F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A89D0FF-9874-4760-8F09-9099D7BAF3E1}" type="doc">
      <dgm:prSet loTypeId="urn:microsoft.com/office/officeart/2005/8/layout/chevron1" loCatId="process" qsTypeId="urn:microsoft.com/office/officeart/2005/8/quickstyle/simple1" qsCatId="simple" csTypeId="urn:microsoft.com/office/officeart/2005/8/colors/colorful1" csCatId="colorful"/>
      <dgm:spPr/>
      <dgm:t>
        <a:bodyPr/>
        <a:lstStyle/>
        <a:p>
          <a:endParaRPr lang="en-US"/>
        </a:p>
      </dgm:t>
    </dgm:pt>
    <dgm:pt modelId="{E6D5127F-CE3B-4F8B-BC15-0297E83872C7}">
      <dgm:prSet/>
      <dgm:spPr/>
      <dgm:t>
        <a:bodyPr/>
        <a:lstStyle/>
        <a:p>
          <a:r>
            <a:rPr lang="en-US"/>
            <a:t>Creo il database</a:t>
          </a:r>
        </a:p>
      </dgm:t>
    </dgm:pt>
    <dgm:pt modelId="{EB99669A-221B-4096-9654-149CA5F04C64}" type="parTrans" cxnId="{E0170171-B5C1-413C-BFE2-861AA6B93F1E}">
      <dgm:prSet/>
      <dgm:spPr/>
      <dgm:t>
        <a:bodyPr/>
        <a:lstStyle/>
        <a:p>
          <a:endParaRPr lang="en-US"/>
        </a:p>
      </dgm:t>
    </dgm:pt>
    <dgm:pt modelId="{60BD31E0-D55B-4D67-BD1C-C1D6673BE934}" type="sibTrans" cxnId="{E0170171-B5C1-413C-BFE2-861AA6B93F1E}">
      <dgm:prSet/>
      <dgm:spPr/>
      <dgm:t>
        <a:bodyPr/>
        <a:lstStyle/>
        <a:p>
          <a:endParaRPr lang="en-US"/>
        </a:p>
      </dgm:t>
    </dgm:pt>
    <dgm:pt modelId="{D80C4EB0-8275-4783-9182-B0D32FE840A4}">
      <dgm:prSet/>
      <dgm:spPr/>
      <dgm:t>
        <a:bodyPr/>
        <a:lstStyle/>
        <a:p>
          <a:r>
            <a:rPr lang="en-US"/>
            <a:t>Seleziono il data base per l’utilizzo</a:t>
          </a:r>
        </a:p>
      </dgm:t>
    </dgm:pt>
    <dgm:pt modelId="{BEBE42EF-E3DF-4EDE-B2F2-8EB080F05306}" type="parTrans" cxnId="{0F467CFF-016A-4CAF-A311-D92E17C506B1}">
      <dgm:prSet/>
      <dgm:spPr/>
      <dgm:t>
        <a:bodyPr/>
        <a:lstStyle/>
        <a:p>
          <a:endParaRPr lang="en-US"/>
        </a:p>
      </dgm:t>
    </dgm:pt>
    <dgm:pt modelId="{0BEF8C20-1329-4101-AAAF-B7AAF569E17C}" type="sibTrans" cxnId="{0F467CFF-016A-4CAF-A311-D92E17C506B1}">
      <dgm:prSet/>
      <dgm:spPr/>
      <dgm:t>
        <a:bodyPr/>
        <a:lstStyle/>
        <a:p>
          <a:endParaRPr lang="en-US"/>
        </a:p>
      </dgm:t>
    </dgm:pt>
    <dgm:pt modelId="{C4CDF791-CEFA-D040-AAD4-39A35748772F}" type="pres">
      <dgm:prSet presAssocID="{8A89D0FF-9874-4760-8F09-9099D7BAF3E1}" presName="Name0" presStyleCnt="0">
        <dgm:presLayoutVars>
          <dgm:dir/>
          <dgm:animLvl val="lvl"/>
          <dgm:resizeHandles val="exact"/>
        </dgm:presLayoutVars>
      </dgm:prSet>
      <dgm:spPr/>
    </dgm:pt>
    <dgm:pt modelId="{6489EE9E-8581-5A46-A72D-932F15FEFA46}" type="pres">
      <dgm:prSet presAssocID="{E6D5127F-CE3B-4F8B-BC15-0297E83872C7}" presName="parTxOnly" presStyleLbl="node1" presStyleIdx="0" presStyleCnt="2">
        <dgm:presLayoutVars>
          <dgm:chMax val="0"/>
          <dgm:chPref val="0"/>
          <dgm:bulletEnabled val="1"/>
        </dgm:presLayoutVars>
      </dgm:prSet>
      <dgm:spPr/>
    </dgm:pt>
    <dgm:pt modelId="{9F79C49F-FB11-E444-9890-A7CAB9D36FB5}" type="pres">
      <dgm:prSet presAssocID="{60BD31E0-D55B-4D67-BD1C-C1D6673BE934}" presName="parTxOnlySpace" presStyleCnt="0"/>
      <dgm:spPr/>
    </dgm:pt>
    <dgm:pt modelId="{C8399F3C-B368-1441-A8C0-78A2257E6A55}" type="pres">
      <dgm:prSet presAssocID="{D80C4EB0-8275-4783-9182-B0D32FE840A4}" presName="parTxOnly" presStyleLbl="node1" presStyleIdx="1" presStyleCnt="2">
        <dgm:presLayoutVars>
          <dgm:chMax val="0"/>
          <dgm:chPref val="0"/>
          <dgm:bulletEnabled val="1"/>
        </dgm:presLayoutVars>
      </dgm:prSet>
      <dgm:spPr/>
    </dgm:pt>
  </dgm:ptLst>
  <dgm:cxnLst>
    <dgm:cxn modelId="{4526B517-711A-1048-92B8-160D86239A32}" type="presOf" srcId="{E6D5127F-CE3B-4F8B-BC15-0297E83872C7}" destId="{6489EE9E-8581-5A46-A72D-932F15FEFA46}" srcOrd="0" destOrd="0" presId="urn:microsoft.com/office/officeart/2005/8/layout/chevron1"/>
    <dgm:cxn modelId="{E0170171-B5C1-413C-BFE2-861AA6B93F1E}" srcId="{8A89D0FF-9874-4760-8F09-9099D7BAF3E1}" destId="{E6D5127F-CE3B-4F8B-BC15-0297E83872C7}" srcOrd="0" destOrd="0" parTransId="{EB99669A-221B-4096-9654-149CA5F04C64}" sibTransId="{60BD31E0-D55B-4D67-BD1C-C1D6673BE934}"/>
    <dgm:cxn modelId="{145BB1D9-68B2-194A-B155-BAC2E177D5CA}" type="presOf" srcId="{8A89D0FF-9874-4760-8F09-9099D7BAF3E1}" destId="{C4CDF791-CEFA-D040-AAD4-39A35748772F}" srcOrd="0" destOrd="0" presId="urn:microsoft.com/office/officeart/2005/8/layout/chevron1"/>
    <dgm:cxn modelId="{0D9505FB-21D4-3D42-833D-FC3F7C8F5008}" type="presOf" srcId="{D80C4EB0-8275-4783-9182-B0D32FE840A4}" destId="{C8399F3C-B368-1441-A8C0-78A2257E6A55}" srcOrd="0" destOrd="0" presId="urn:microsoft.com/office/officeart/2005/8/layout/chevron1"/>
    <dgm:cxn modelId="{0F467CFF-016A-4CAF-A311-D92E17C506B1}" srcId="{8A89D0FF-9874-4760-8F09-9099D7BAF3E1}" destId="{D80C4EB0-8275-4783-9182-B0D32FE840A4}" srcOrd="1" destOrd="0" parTransId="{BEBE42EF-E3DF-4EDE-B2F2-8EB080F05306}" sibTransId="{0BEF8C20-1329-4101-AAAF-B7AAF569E17C}"/>
    <dgm:cxn modelId="{507C1B50-D8F4-8D40-B1BB-E8CDACB1DF75}" type="presParOf" srcId="{C4CDF791-CEFA-D040-AAD4-39A35748772F}" destId="{6489EE9E-8581-5A46-A72D-932F15FEFA46}" srcOrd="0" destOrd="0" presId="urn:microsoft.com/office/officeart/2005/8/layout/chevron1"/>
    <dgm:cxn modelId="{26907778-5D17-464B-BD3C-6A71D4A7BA3D}" type="presParOf" srcId="{C4CDF791-CEFA-D040-AAD4-39A35748772F}" destId="{9F79C49F-FB11-E444-9890-A7CAB9D36FB5}" srcOrd="1" destOrd="0" presId="urn:microsoft.com/office/officeart/2005/8/layout/chevron1"/>
    <dgm:cxn modelId="{634B73BF-87E4-7948-A914-A88DF3A5B614}" type="presParOf" srcId="{C4CDF791-CEFA-D040-AAD4-39A35748772F}" destId="{C8399F3C-B368-1441-A8C0-78A2257E6A55}"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056B836-ADD9-46DC-B025-853612938E7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B7404E2-EE30-4374-8E53-A6157E939EEC}">
      <dgm:prSet/>
      <dgm:spPr/>
      <dgm:t>
        <a:bodyPr/>
        <a:lstStyle/>
        <a:p>
          <a:r>
            <a:rPr lang="en-GB"/>
            <a:t>Riga di comando:</a:t>
          </a:r>
          <a:endParaRPr lang="en-US"/>
        </a:p>
      </dgm:t>
    </dgm:pt>
    <dgm:pt modelId="{345F82A8-65A9-41FF-8366-C3278F6806B3}" type="parTrans" cxnId="{60BF8121-C2ED-491F-96CB-C013804C8D45}">
      <dgm:prSet/>
      <dgm:spPr/>
      <dgm:t>
        <a:bodyPr/>
        <a:lstStyle/>
        <a:p>
          <a:endParaRPr lang="en-US"/>
        </a:p>
      </dgm:t>
    </dgm:pt>
    <dgm:pt modelId="{AE41EBA2-2D0D-482E-A687-D2CBA0D61304}" type="sibTrans" cxnId="{60BF8121-C2ED-491F-96CB-C013804C8D45}">
      <dgm:prSet/>
      <dgm:spPr/>
      <dgm:t>
        <a:bodyPr/>
        <a:lstStyle/>
        <a:p>
          <a:endParaRPr lang="en-US"/>
        </a:p>
      </dgm:t>
    </dgm:pt>
    <dgm:pt modelId="{86FC9521-16FA-4ED9-BC56-771469497560}">
      <dgm:prSet/>
      <dgm:spPr/>
      <dgm:t>
        <a:bodyPr/>
        <a:lstStyle/>
        <a:p>
          <a:pPr algn="l"/>
          <a:r>
            <a:rPr lang="en-GB" dirty="0"/>
            <a:t>Per </a:t>
          </a:r>
          <a:r>
            <a:rPr lang="en-GB" dirty="0" err="1"/>
            <a:t>ogni</a:t>
          </a:r>
          <a:r>
            <a:rPr lang="en-GB" dirty="0"/>
            <a:t> </a:t>
          </a:r>
          <a:r>
            <a:rPr lang="en-GB" dirty="0" err="1"/>
            <a:t>comando</a:t>
          </a:r>
          <a:r>
            <a:rPr lang="en-GB" dirty="0"/>
            <a:t> </a:t>
          </a:r>
          <a:r>
            <a:rPr lang="en-GB" dirty="0" err="1"/>
            <a:t>user_xxxx.oggetto</a:t>
          </a:r>
          <a:endParaRPr lang="en-US" dirty="0"/>
        </a:p>
      </dgm:t>
    </dgm:pt>
    <dgm:pt modelId="{2FB51A04-8889-4F10-9B59-CF557B38AAB9}" type="parTrans" cxnId="{62D44DAE-C4F1-4F20-82BE-AF911EDF2237}">
      <dgm:prSet/>
      <dgm:spPr/>
      <dgm:t>
        <a:bodyPr/>
        <a:lstStyle/>
        <a:p>
          <a:endParaRPr lang="en-US"/>
        </a:p>
      </dgm:t>
    </dgm:pt>
    <dgm:pt modelId="{FD875FAE-5642-469E-A0ED-750723EEBFCB}" type="sibTrans" cxnId="{62D44DAE-C4F1-4F20-82BE-AF911EDF2237}">
      <dgm:prSet/>
      <dgm:spPr/>
      <dgm:t>
        <a:bodyPr/>
        <a:lstStyle/>
        <a:p>
          <a:endParaRPr lang="en-US"/>
        </a:p>
      </dgm:t>
    </dgm:pt>
    <dgm:pt modelId="{62325FAB-2E78-4A3F-83F1-75C7541C6401}">
      <dgm:prSet/>
      <dgm:spPr/>
      <dgm:t>
        <a:bodyPr/>
        <a:lstStyle/>
        <a:p>
          <a:pPr algn="l"/>
          <a:r>
            <a:rPr lang="en-GB" dirty="0"/>
            <a:t>use</a:t>
          </a:r>
          <a:r>
            <a:rPr lang="en-US" dirty="0"/>
            <a:t> </a:t>
          </a:r>
          <a:r>
            <a:rPr lang="en-US" dirty="0" err="1"/>
            <a:t>user_xxxx</a:t>
          </a:r>
          <a:r>
            <a:rPr lang="en-US" dirty="0"/>
            <a:t>;</a:t>
          </a:r>
        </a:p>
      </dgm:t>
    </dgm:pt>
    <dgm:pt modelId="{AB9DEE15-055F-4FCE-8BE2-8139F855C59F}" type="parTrans" cxnId="{9323BDCE-7D7D-4729-9661-F7022F5296EB}">
      <dgm:prSet/>
      <dgm:spPr/>
      <dgm:t>
        <a:bodyPr/>
        <a:lstStyle/>
        <a:p>
          <a:endParaRPr lang="en-US"/>
        </a:p>
      </dgm:t>
    </dgm:pt>
    <dgm:pt modelId="{B501044C-E1BE-46C1-9816-C228E721F30D}" type="sibTrans" cxnId="{9323BDCE-7D7D-4729-9661-F7022F5296EB}">
      <dgm:prSet/>
      <dgm:spPr/>
      <dgm:t>
        <a:bodyPr/>
        <a:lstStyle/>
        <a:p>
          <a:endParaRPr lang="en-US"/>
        </a:p>
      </dgm:t>
    </dgm:pt>
    <dgm:pt modelId="{E0F0CC23-91A2-46A8-A6DD-31162162896D}">
      <dgm:prSet/>
      <dgm:spPr/>
      <dgm:t>
        <a:bodyPr/>
        <a:lstStyle/>
        <a:p>
          <a:r>
            <a:rPr lang="en-US"/>
            <a:t>Grafica</a:t>
          </a:r>
        </a:p>
      </dgm:t>
    </dgm:pt>
    <dgm:pt modelId="{CE1E7643-0947-47AA-9BED-436629DBE3E3}" type="parTrans" cxnId="{60EF0F6E-BB25-4B1F-9677-2BAE5ABCA762}">
      <dgm:prSet/>
      <dgm:spPr/>
      <dgm:t>
        <a:bodyPr/>
        <a:lstStyle/>
        <a:p>
          <a:endParaRPr lang="en-US"/>
        </a:p>
      </dgm:t>
    </dgm:pt>
    <dgm:pt modelId="{2BFED293-D229-4CC2-A0E8-BBDC3CAC0CCD}" type="sibTrans" cxnId="{60EF0F6E-BB25-4B1F-9677-2BAE5ABCA762}">
      <dgm:prSet/>
      <dgm:spPr/>
      <dgm:t>
        <a:bodyPr/>
        <a:lstStyle/>
        <a:p>
          <a:endParaRPr lang="en-US"/>
        </a:p>
      </dgm:t>
    </dgm:pt>
    <dgm:pt modelId="{88BD3078-6F1C-4A14-8507-DEC918A08181}">
      <dgm:prSet/>
      <dgm:spPr/>
      <dgm:t>
        <a:bodyPr/>
        <a:lstStyle/>
        <a:p>
          <a:r>
            <a:rPr lang="en-GB"/>
            <a:t>D</a:t>
          </a:r>
          <a:r>
            <a:rPr lang="en-US"/>
            <a:t>oppio click sul mio database</a:t>
          </a:r>
        </a:p>
      </dgm:t>
    </dgm:pt>
    <dgm:pt modelId="{4B78A6B1-CEF1-415D-AEEE-4B07841DA3B1}" type="parTrans" cxnId="{9DAA95AE-98AE-4438-A11A-9C91965F1582}">
      <dgm:prSet/>
      <dgm:spPr/>
      <dgm:t>
        <a:bodyPr/>
        <a:lstStyle/>
        <a:p>
          <a:endParaRPr lang="en-US"/>
        </a:p>
      </dgm:t>
    </dgm:pt>
    <dgm:pt modelId="{51F773D5-094A-48C7-9324-F7D13585DC80}" type="sibTrans" cxnId="{9DAA95AE-98AE-4438-A11A-9C91965F1582}">
      <dgm:prSet/>
      <dgm:spPr/>
      <dgm:t>
        <a:bodyPr/>
        <a:lstStyle/>
        <a:p>
          <a:endParaRPr lang="en-US"/>
        </a:p>
      </dgm:t>
    </dgm:pt>
    <dgm:pt modelId="{21ACF25F-D64D-9B4C-B0D3-3A38205103B5}">
      <dgm:prSet/>
      <dgm:spPr/>
      <dgm:t>
        <a:bodyPr/>
        <a:lstStyle/>
        <a:p>
          <a:pPr algn="ctr" rtl="0">
            <a:buNone/>
          </a:pPr>
          <a:r>
            <a:rPr lang="en-US" dirty="0" err="1"/>
            <a:t>oppure</a:t>
          </a:r>
          <a:endParaRPr lang="en-US" dirty="0"/>
        </a:p>
      </dgm:t>
    </dgm:pt>
    <dgm:pt modelId="{FC6D5E81-D046-B344-9D04-876ECEC1C988}" type="parTrans" cxnId="{370D3175-EA0B-8C48-8654-1AE787AE1409}">
      <dgm:prSet/>
      <dgm:spPr/>
    </dgm:pt>
    <dgm:pt modelId="{0C843D91-3D20-494D-96F4-41B453D84C66}" type="sibTrans" cxnId="{370D3175-EA0B-8C48-8654-1AE787AE1409}">
      <dgm:prSet/>
      <dgm:spPr/>
    </dgm:pt>
    <dgm:pt modelId="{74AC6DEA-DE58-E14C-A15C-DE79C3C59A14}">
      <dgm:prSet/>
      <dgm:spPr/>
      <dgm:t>
        <a:bodyPr/>
        <a:lstStyle/>
        <a:p>
          <a:pPr algn="l" rtl="0">
            <a:buNone/>
          </a:pPr>
          <a:r>
            <a:rPr lang="en-US" dirty="0"/>
            <a:t>…..</a:t>
          </a:r>
        </a:p>
      </dgm:t>
    </dgm:pt>
    <dgm:pt modelId="{B931A32E-EAB1-B547-9D27-9DA18ACB5694}" type="parTrans" cxnId="{C42DCC3A-2EA7-7D4F-8203-075432257110}">
      <dgm:prSet/>
      <dgm:spPr/>
    </dgm:pt>
    <dgm:pt modelId="{30F98BC0-F169-D043-AB65-3567C41A3FC3}" type="sibTrans" cxnId="{C42DCC3A-2EA7-7D4F-8203-075432257110}">
      <dgm:prSet/>
      <dgm:spPr/>
    </dgm:pt>
    <dgm:pt modelId="{95672179-A6A5-4447-A253-DE76BD2A9A01}" type="pres">
      <dgm:prSet presAssocID="{E056B836-ADD9-46DC-B025-853612938E74}" presName="Name0" presStyleCnt="0">
        <dgm:presLayoutVars>
          <dgm:dir/>
          <dgm:animLvl val="lvl"/>
          <dgm:resizeHandles val="exact"/>
        </dgm:presLayoutVars>
      </dgm:prSet>
      <dgm:spPr/>
    </dgm:pt>
    <dgm:pt modelId="{393C70AF-4AE0-C84F-A721-065C6B316771}" type="pres">
      <dgm:prSet presAssocID="{EB7404E2-EE30-4374-8E53-A6157E939EEC}" presName="linNode" presStyleCnt="0"/>
      <dgm:spPr/>
    </dgm:pt>
    <dgm:pt modelId="{3050377F-4A51-1A41-8ECD-8C1A5BF6A750}" type="pres">
      <dgm:prSet presAssocID="{EB7404E2-EE30-4374-8E53-A6157E939EEC}" presName="parentText" presStyleLbl="node1" presStyleIdx="0" presStyleCnt="2">
        <dgm:presLayoutVars>
          <dgm:chMax val="1"/>
          <dgm:bulletEnabled val="1"/>
        </dgm:presLayoutVars>
      </dgm:prSet>
      <dgm:spPr/>
    </dgm:pt>
    <dgm:pt modelId="{90B0E120-5592-6241-98BC-4A7CDF229B28}" type="pres">
      <dgm:prSet presAssocID="{EB7404E2-EE30-4374-8E53-A6157E939EEC}" presName="descendantText" presStyleLbl="alignAccFollowNode1" presStyleIdx="0" presStyleCnt="2">
        <dgm:presLayoutVars>
          <dgm:bulletEnabled val="1"/>
        </dgm:presLayoutVars>
      </dgm:prSet>
      <dgm:spPr/>
    </dgm:pt>
    <dgm:pt modelId="{98830672-2B76-7B4A-8D4C-32DD583B311E}" type="pres">
      <dgm:prSet presAssocID="{AE41EBA2-2D0D-482E-A687-D2CBA0D61304}" presName="sp" presStyleCnt="0"/>
      <dgm:spPr/>
    </dgm:pt>
    <dgm:pt modelId="{F055A0FF-5519-844E-8F7C-7CD22B04C1AA}" type="pres">
      <dgm:prSet presAssocID="{E0F0CC23-91A2-46A8-A6DD-31162162896D}" presName="linNode" presStyleCnt="0"/>
      <dgm:spPr/>
    </dgm:pt>
    <dgm:pt modelId="{83C67301-04D7-2442-B321-B9E1BFD2A240}" type="pres">
      <dgm:prSet presAssocID="{E0F0CC23-91A2-46A8-A6DD-31162162896D}" presName="parentText" presStyleLbl="node1" presStyleIdx="1" presStyleCnt="2">
        <dgm:presLayoutVars>
          <dgm:chMax val="1"/>
          <dgm:bulletEnabled val="1"/>
        </dgm:presLayoutVars>
      </dgm:prSet>
      <dgm:spPr/>
    </dgm:pt>
    <dgm:pt modelId="{828682B2-AE79-4C4C-89B1-0DF3A9782F96}" type="pres">
      <dgm:prSet presAssocID="{E0F0CC23-91A2-46A8-A6DD-31162162896D}" presName="descendantText" presStyleLbl="alignAccFollowNode1" presStyleIdx="1" presStyleCnt="2">
        <dgm:presLayoutVars>
          <dgm:bulletEnabled val="1"/>
        </dgm:presLayoutVars>
      </dgm:prSet>
      <dgm:spPr/>
    </dgm:pt>
  </dgm:ptLst>
  <dgm:cxnLst>
    <dgm:cxn modelId="{45260C06-3C87-F740-9F94-06356D3DB646}" type="presOf" srcId="{E056B836-ADD9-46DC-B025-853612938E74}" destId="{95672179-A6A5-4447-A253-DE76BD2A9A01}" srcOrd="0" destOrd="0" presId="urn:microsoft.com/office/officeart/2005/8/layout/vList5"/>
    <dgm:cxn modelId="{60BF8121-C2ED-491F-96CB-C013804C8D45}" srcId="{E056B836-ADD9-46DC-B025-853612938E74}" destId="{EB7404E2-EE30-4374-8E53-A6157E939EEC}" srcOrd="0" destOrd="0" parTransId="{345F82A8-65A9-41FF-8366-C3278F6806B3}" sibTransId="{AE41EBA2-2D0D-482E-A687-D2CBA0D61304}"/>
    <dgm:cxn modelId="{99E45935-CECF-1E46-AC7F-B07637F7C3AF}" type="presOf" srcId="{88BD3078-6F1C-4A14-8507-DEC918A08181}" destId="{828682B2-AE79-4C4C-89B1-0DF3A9782F96}" srcOrd="0" destOrd="0" presId="urn:microsoft.com/office/officeart/2005/8/layout/vList5"/>
    <dgm:cxn modelId="{D0948E36-1A68-3547-8121-7705DCD7B1D3}" type="presOf" srcId="{62325FAB-2E78-4A3F-83F1-75C7541C6401}" destId="{90B0E120-5592-6241-98BC-4A7CDF229B28}" srcOrd="0" destOrd="2" presId="urn:microsoft.com/office/officeart/2005/8/layout/vList5"/>
    <dgm:cxn modelId="{19C7BE3A-47E0-184B-99DD-A3ACB9089377}" type="presOf" srcId="{86FC9521-16FA-4ED9-BC56-771469497560}" destId="{90B0E120-5592-6241-98BC-4A7CDF229B28}" srcOrd="0" destOrd="0" presId="urn:microsoft.com/office/officeart/2005/8/layout/vList5"/>
    <dgm:cxn modelId="{C42DCC3A-2EA7-7D4F-8203-075432257110}" srcId="{EB7404E2-EE30-4374-8E53-A6157E939EEC}" destId="{74AC6DEA-DE58-E14C-A15C-DE79C3C59A14}" srcOrd="3" destOrd="0" parTransId="{B931A32E-EAB1-B547-9D27-9DA18ACB5694}" sibTransId="{30F98BC0-F169-D043-AB65-3567C41A3FC3}"/>
    <dgm:cxn modelId="{6E66DF50-5EC8-DF4B-A5A5-936876AF3D95}" type="presOf" srcId="{74AC6DEA-DE58-E14C-A15C-DE79C3C59A14}" destId="{90B0E120-5592-6241-98BC-4A7CDF229B28}" srcOrd="0" destOrd="3" presId="urn:microsoft.com/office/officeart/2005/8/layout/vList5"/>
    <dgm:cxn modelId="{60EF0F6E-BB25-4B1F-9677-2BAE5ABCA762}" srcId="{E056B836-ADD9-46DC-B025-853612938E74}" destId="{E0F0CC23-91A2-46A8-A6DD-31162162896D}" srcOrd="1" destOrd="0" parTransId="{CE1E7643-0947-47AA-9BED-436629DBE3E3}" sibTransId="{2BFED293-D229-4CC2-A0E8-BBDC3CAC0CCD}"/>
    <dgm:cxn modelId="{370D3175-EA0B-8C48-8654-1AE787AE1409}" srcId="{EB7404E2-EE30-4374-8E53-A6157E939EEC}" destId="{21ACF25F-D64D-9B4C-B0D3-3A38205103B5}" srcOrd="1" destOrd="0" parTransId="{FC6D5E81-D046-B344-9D04-876ECEC1C988}" sibTransId="{0C843D91-3D20-494D-96F4-41B453D84C66}"/>
    <dgm:cxn modelId="{B8270487-AB33-9C44-808D-AF76ABD547A4}" type="presOf" srcId="{21ACF25F-D64D-9B4C-B0D3-3A38205103B5}" destId="{90B0E120-5592-6241-98BC-4A7CDF229B28}" srcOrd="0" destOrd="1" presId="urn:microsoft.com/office/officeart/2005/8/layout/vList5"/>
    <dgm:cxn modelId="{62D44DAE-C4F1-4F20-82BE-AF911EDF2237}" srcId="{EB7404E2-EE30-4374-8E53-A6157E939EEC}" destId="{86FC9521-16FA-4ED9-BC56-771469497560}" srcOrd="0" destOrd="0" parTransId="{2FB51A04-8889-4F10-9B59-CF557B38AAB9}" sibTransId="{FD875FAE-5642-469E-A0ED-750723EEBFCB}"/>
    <dgm:cxn modelId="{9DAA95AE-98AE-4438-A11A-9C91965F1582}" srcId="{E0F0CC23-91A2-46A8-A6DD-31162162896D}" destId="{88BD3078-6F1C-4A14-8507-DEC918A08181}" srcOrd="0" destOrd="0" parTransId="{4B78A6B1-CEF1-415D-AEEE-4B07841DA3B1}" sibTransId="{51F773D5-094A-48C7-9324-F7D13585DC80}"/>
    <dgm:cxn modelId="{0CD935CD-7E4D-F04E-92B0-364DAD08435A}" type="presOf" srcId="{E0F0CC23-91A2-46A8-A6DD-31162162896D}" destId="{83C67301-04D7-2442-B321-B9E1BFD2A240}" srcOrd="0" destOrd="0" presId="urn:microsoft.com/office/officeart/2005/8/layout/vList5"/>
    <dgm:cxn modelId="{9323BDCE-7D7D-4729-9661-F7022F5296EB}" srcId="{EB7404E2-EE30-4374-8E53-A6157E939EEC}" destId="{62325FAB-2E78-4A3F-83F1-75C7541C6401}" srcOrd="2" destOrd="0" parTransId="{AB9DEE15-055F-4FCE-8BE2-8139F855C59F}" sibTransId="{B501044C-E1BE-46C1-9816-C228E721F30D}"/>
    <dgm:cxn modelId="{DA47E7D7-3B09-244C-AE62-81D4CD6B8B05}" type="presOf" srcId="{EB7404E2-EE30-4374-8E53-A6157E939EEC}" destId="{3050377F-4A51-1A41-8ECD-8C1A5BF6A750}" srcOrd="0" destOrd="0" presId="urn:microsoft.com/office/officeart/2005/8/layout/vList5"/>
    <dgm:cxn modelId="{F46BD998-4053-B84A-B82A-D0EFC37B4493}" type="presParOf" srcId="{95672179-A6A5-4447-A253-DE76BD2A9A01}" destId="{393C70AF-4AE0-C84F-A721-065C6B316771}" srcOrd="0" destOrd="0" presId="urn:microsoft.com/office/officeart/2005/8/layout/vList5"/>
    <dgm:cxn modelId="{3EFF0860-4A9F-F546-8B47-314EC9092A15}" type="presParOf" srcId="{393C70AF-4AE0-C84F-A721-065C6B316771}" destId="{3050377F-4A51-1A41-8ECD-8C1A5BF6A750}" srcOrd="0" destOrd="0" presId="urn:microsoft.com/office/officeart/2005/8/layout/vList5"/>
    <dgm:cxn modelId="{507F17F5-1EF0-EC4D-AD52-27CEF548BE95}" type="presParOf" srcId="{393C70AF-4AE0-C84F-A721-065C6B316771}" destId="{90B0E120-5592-6241-98BC-4A7CDF229B28}" srcOrd="1" destOrd="0" presId="urn:microsoft.com/office/officeart/2005/8/layout/vList5"/>
    <dgm:cxn modelId="{820D6390-D2A2-5B40-BF46-2AFB9D34F8F6}" type="presParOf" srcId="{95672179-A6A5-4447-A253-DE76BD2A9A01}" destId="{98830672-2B76-7B4A-8D4C-32DD583B311E}" srcOrd="1" destOrd="0" presId="urn:microsoft.com/office/officeart/2005/8/layout/vList5"/>
    <dgm:cxn modelId="{AEE13C2F-82C8-1B43-94FF-BE3324A8D90F}" type="presParOf" srcId="{95672179-A6A5-4447-A253-DE76BD2A9A01}" destId="{F055A0FF-5519-844E-8F7C-7CD22B04C1AA}" srcOrd="2" destOrd="0" presId="urn:microsoft.com/office/officeart/2005/8/layout/vList5"/>
    <dgm:cxn modelId="{753AA983-0176-D04E-AFFD-8A535C9B5E4B}" type="presParOf" srcId="{F055A0FF-5519-844E-8F7C-7CD22B04C1AA}" destId="{83C67301-04D7-2442-B321-B9E1BFD2A240}" srcOrd="0" destOrd="0" presId="urn:microsoft.com/office/officeart/2005/8/layout/vList5"/>
    <dgm:cxn modelId="{9C0F95E1-BD55-7F46-B1F5-9E3AE7AE91FB}" type="presParOf" srcId="{F055A0FF-5519-844E-8F7C-7CD22B04C1AA}" destId="{828682B2-AE79-4C4C-89B1-0DF3A9782F9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02EF9A2-5C34-4F49-8BCE-2B94A29B1323}"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E938D40A-E0BB-4A20-AE32-E18937811A62}">
      <dgm:prSet/>
      <dgm:spPr/>
      <dgm:t>
        <a:bodyPr/>
        <a:lstStyle/>
        <a:p>
          <a:r>
            <a:rPr lang="it-IT" dirty="0"/>
            <a:t>DESCRIBE </a:t>
          </a:r>
          <a:r>
            <a:rPr lang="en-GB" dirty="0"/>
            <a:t>gene</a:t>
          </a:r>
          <a:r>
            <a:rPr lang="it-IT" dirty="0"/>
            <a:t>;</a:t>
          </a:r>
          <a:endParaRPr lang="en-US" dirty="0"/>
        </a:p>
      </dgm:t>
    </dgm:pt>
    <dgm:pt modelId="{86F71E58-F573-4F1B-A7E1-C9020574694F}" type="parTrans" cxnId="{850B47A7-A7D6-4132-A9EF-89BFF3654D43}">
      <dgm:prSet/>
      <dgm:spPr/>
      <dgm:t>
        <a:bodyPr/>
        <a:lstStyle/>
        <a:p>
          <a:endParaRPr lang="en-US"/>
        </a:p>
      </dgm:t>
    </dgm:pt>
    <dgm:pt modelId="{DB3D655E-D4E1-4ED8-98F1-393C5E5CE65F}" type="sibTrans" cxnId="{850B47A7-A7D6-4132-A9EF-89BFF3654D43}">
      <dgm:prSet/>
      <dgm:spPr/>
      <dgm:t>
        <a:bodyPr/>
        <a:lstStyle/>
        <a:p>
          <a:endParaRPr lang="en-US"/>
        </a:p>
      </dgm:t>
    </dgm:pt>
    <dgm:pt modelId="{3C9E3450-CD33-6742-B05F-16A94A700E5D}" type="pres">
      <dgm:prSet presAssocID="{B02EF9A2-5C34-4F49-8BCE-2B94A29B1323}" presName="linear" presStyleCnt="0">
        <dgm:presLayoutVars>
          <dgm:animLvl val="lvl"/>
          <dgm:resizeHandles val="exact"/>
        </dgm:presLayoutVars>
      </dgm:prSet>
      <dgm:spPr/>
    </dgm:pt>
    <dgm:pt modelId="{A6ECF35A-F32E-D24C-BF82-6CFB9A91CF4D}" type="pres">
      <dgm:prSet presAssocID="{E938D40A-E0BB-4A20-AE32-E18937811A62}" presName="parentText" presStyleLbl="node1" presStyleIdx="0" presStyleCnt="1">
        <dgm:presLayoutVars>
          <dgm:chMax val="0"/>
          <dgm:bulletEnabled val="1"/>
        </dgm:presLayoutVars>
      </dgm:prSet>
      <dgm:spPr/>
    </dgm:pt>
  </dgm:ptLst>
  <dgm:cxnLst>
    <dgm:cxn modelId="{0656F66F-1397-114F-898E-327538EDDCB3}" type="presOf" srcId="{B02EF9A2-5C34-4F49-8BCE-2B94A29B1323}" destId="{3C9E3450-CD33-6742-B05F-16A94A700E5D}" srcOrd="0" destOrd="0" presId="urn:microsoft.com/office/officeart/2005/8/layout/vList2"/>
    <dgm:cxn modelId="{850B47A7-A7D6-4132-A9EF-89BFF3654D43}" srcId="{B02EF9A2-5C34-4F49-8BCE-2B94A29B1323}" destId="{E938D40A-E0BB-4A20-AE32-E18937811A62}" srcOrd="0" destOrd="0" parTransId="{86F71E58-F573-4F1B-A7E1-C9020574694F}" sibTransId="{DB3D655E-D4E1-4ED8-98F1-393C5E5CE65F}"/>
    <dgm:cxn modelId="{BA5F61E8-9ABB-064C-9E0C-A63EF7ECB08E}" type="presOf" srcId="{E938D40A-E0BB-4A20-AE32-E18937811A62}" destId="{A6ECF35A-F32E-D24C-BF82-6CFB9A91CF4D}" srcOrd="0" destOrd="0" presId="urn:microsoft.com/office/officeart/2005/8/layout/vList2"/>
    <dgm:cxn modelId="{1BE980CF-83F3-C845-96FD-068C7B0F701A}" type="presParOf" srcId="{3C9E3450-CD33-6742-B05F-16A94A700E5D}" destId="{A6ECF35A-F32E-D24C-BF82-6CFB9A91CF4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04ED164-D677-4FDC-9A20-BC284D9A7BEA}"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B3286717-32E8-4C47-BAD5-9E8AB4A81D88}">
      <dgm:prSet/>
      <dgm:spPr/>
      <dgm:t>
        <a:bodyPr/>
        <a:lstStyle/>
        <a:p>
          <a:r>
            <a:rPr lang="it-IT"/>
            <a:t>Eliminazione relazione</a:t>
          </a:r>
          <a:endParaRPr lang="en-US"/>
        </a:p>
      </dgm:t>
    </dgm:pt>
    <dgm:pt modelId="{018A4FAF-2CDF-40BF-ABCB-94416ADEDC88}" type="parTrans" cxnId="{3D000D63-1AB9-4965-99B3-59BF42A59429}">
      <dgm:prSet/>
      <dgm:spPr/>
      <dgm:t>
        <a:bodyPr/>
        <a:lstStyle/>
        <a:p>
          <a:endParaRPr lang="en-US"/>
        </a:p>
      </dgm:t>
    </dgm:pt>
    <dgm:pt modelId="{77CB935D-5ECA-4BE8-9CD1-6F558CF471D0}" type="sibTrans" cxnId="{3D000D63-1AB9-4965-99B3-59BF42A59429}">
      <dgm:prSet/>
      <dgm:spPr/>
      <dgm:t>
        <a:bodyPr/>
        <a:lstStyle/>
        <a:p>
          <a:endParaRPr lang="en-US"/>
        </a:p>
      </dgm:t>
    </dgm:pt>
    <dgm:pt modelId="{C366EEFE-83E7-4E61-9C40-9B3328BB0625}">
      <dgm:prSet/>
      <dgm:spPr/>
      <dgm:t>
        <a:bodyPr/>
        <a:lstStyle/>
        <a:p>
          <a:r>
            <a:rPr lang="it-IT" dirty="0"/>
            <a:t>DROP TABLE </a:t>
          </a:r>
          <a:r>
            <a:rPr lang="it-IT" i="1" dirty="0" err="1"/>
            <a:t>table_name</a:t>
          </a:r>
          <a:r>
            <a:rPr lang="it-IT" dirty="0"/>
            <a:t>;</a:t>
          </a:r>
          <a:endParaRPr lang="en-US" dirty="0"/>
        </a:p>
      </dgm:t>
    </dgm:pt>
    <dgm:pt modelId="{D566EF36-09CA-4998-B7BF-49329903E639}" type="parTrans" cxnId="{B4EC907E-D000-4926-A21B-05C0B455F1B8}">
      <dgm:prSet/>
      <dgm:spPr/>
      <dgm:t>
        <a:bodyPr/>
        <a:lstStyle/>
        <a:p>
          <a:endParaRPr lang="en-US"/>
        </a:p>
      </dgm:t>
    </dgm:pt>
    <dgm:pt modelId="{6845F1CA-5434-4A3A-9047-242EFA13A0BE}" type="sibTrans" cxnId="{B4EC907E-D000-4926-A21B-05C0B455F1B8}">
      <dgm:prSet/>
      <dgm:spPr/>
      <dgm:t>
        <a:bodyPr/>
        <a:lstStyle/>
        <a:p>
          <a:endParaRPr lang="en-US"/>
        </a:p>
      </dgm:t>
    </dgm:pt>
    <dgm:pt modelId="{81255978-F4E5-4B96-84ED-1C8582D0DC2A}">
      <dgm:prSet/>
      <dgm:spPr/>
      <dgm:t>
        <a:bodyPr/>
        <a:lstStyle/>
        <a:p>
          <a:r>
            <a:rPr lang="it-IT" dirty="0"/>
            <a:t>Svuotamento tabella </a:t>
          </a:r>
          <a:r>
            <a:rPr lang="it-IT" u="sng" dirty="0"/>
            <a:t>(si lavora sui record!)</a:t>
          </a:r>
          <a:endParaRPr lang="en-US" u="sng" dirty="0"/>
        </a:p>
      </dgm:t>
    </dgm:pt>
    <dgm:pt modelId="{3406A68A-5E78-4795-8E30-0B136FE30558}" type="parTrans" cxnId="{72B6CE84-C969-43A8-81DD-2DECD604892B}">
      <dgm:prSet/>
      <dgm:spPr/>
      <dgm:t>
        <a:bodyPr/>
        <a:lstStyle/>
        <a:p>
          <a:endParaRPr lang="en-US"/>
        </a:p>
      </dgm:t>
    </dgm:pt>
    <dgm:pt modelId="{B865E0F8-2E76-4568-98D4-AF135E1A08AC}" type="sibTrans" cxnId="{72B6CE84-C969-43A8-81DD-2DECD604892B}">
      <dgm:prSet/>
      <dgm:spPr/>
      <dgm:t>
        <a:bodyPr/>
        <a:lstStyle/>
        <a:p>
          <a:endParaRPr lang="en-US"/>
        </a:p>
      </dgm:t>
    </dgm:pt>
    <dgm:pt modelId="{0277AE9D-FE5E-47F1-924F-67AD805A5011}">
      <dgm:prSet/>
      <dgm:spPr/>
      <dgm:t>
        <a:bodyPr/>
        <a:lstStyle/>
        <a:p>
          <a:r>
            <a:rPr lang="it-IT"/>
            <a:t>TRUNCATE TABLE </a:t>
          </a:r>
          <a:r>
            <a:rPr lang="it-IT" i="1"/>
            <a:t>table_name</a:t>
          </a:r>
          <a:r>
            <a:rPr lang="it-IT"/>
            <a:t>;</a:t>
          </a:r>
          <a:endParaRPr lang="en-US"/>
        </a:p>
      </dgm:t>
    </dgm:pt>
    <dgm:pt modelId="{B611C756-5C76-4100-8552-B5648AA58A99}" type="parTrans" cxnId="{42A64B9A-00BF-43DC-8F9C-869A25D111C0}">
      <dgm:prSet/>
      <dgm:spPr/>
      <dgm:t>
        <a:bodyPr/>
        <a:lstStyle/>
        <a:p>
          <a:endParaRPr lang="en-US"/>
        </a:p>
      </dgm:t>
    </dgm:pt>
    <dgm:pt modelId="{FE287C22-029A-4F1A-88A3-0019F65BA5A5}" type="sibTrans" cxnId="{42A64B9A-00BF-43DC-8F9C-869A25D111C0}">
      <dgm:prSet/>
      <dgm:spPr/>
      <dgm:t>
        <a:bodyPr/>
        <a:lstStyle/>
        <a:p>
          <a:endParaRPr lang="en-US"/>
        </a:p>
      </dgm:t>
    </dgm:pt>
    <dgm:pt modelId="{CB6A3542-E064-4EDD-92C5-8B764801A3E1}">
      <dgm:prSet/>
      <dgm:spPr/>
      <dgm:t>
        <a:bodyPr/>
        <a:lstStyle/>
        <a:p>
          <a:r>
            <a:rPr lang="it-IT" dirty="0"/>
            <a:t>DELETE FROM </a:t>
          </a:r>
          <a:r>
            <a:rPr lang="it-IT" dirty="0" err="1"/>
            <a:t>table_name</a:t>
          </a:r>
          <a:r>
            <a:rPr lang="it-IT" dirty="0"/>
            <a:t>;</a:t>
          </a:r>
          <a:endParaRPr lang="en-US" dirty="0"/>
        </a:p>
      </dgm:t>
    </dgm:pt>
    <dgm:pt modelId="{BF6489DA-C466-4638-A0D7-4C2639162D93}" type="parTrans" cxnId="{4A259B21-8C90-4DBE-B309-CB326A255379}">
      <dgm:prSet/>
      <dgm:spPr/>
      <dgm:t>
        <a:bodyPr/>
        <a:lstStyle/>
        <a:p>
          <a:endParaRPr lang="en-US"/>
        </a:p>
      </dgm:t>
    </dgm:pt>
    <dgm:pt modelId="{2B2161D5-D7A8-4B0E-9BAB-FAA2A54869EC}" type="sibTrans" cxnId="{4A259B21-8C90-4DBE-B309-CB326A255379}">
      <dgm:prSet/>
      <dgm:spPr/>
      <dgm:t>
        <a:bodyPr/>
        <a:lstStyle/>
        <a:p>
          <a:endParaRPr lang="en-US"/>
        </a:p>
      </dgm:t>
    </dgm:pt>
    <dgm:pt modelId="{0F33A9F5-FC4E-0744-86F3-D617E1058C44}" type="pres">
      <dgm:prSet presAssocID="{804ED164-D677-4FDC-9A20-BC284D9A7BEA}" presName="Name0" presStyleCnt="0">
        <dgm:presLayoutVars>
          <dgm:dir/>
          <dgm:animLvl val="lvl"/>
          <dgm:resizeHandles val="exact"/>
        </dgm:presLayoutVars>
      </dgm:prSet>
      <dgm:spPr/>
    </dgm:pt>
    <dgm:pt modelId="{2CD99A04-EBFB-514D-8EAE-A38C9F11AEB1}" type="pres">
      <dgm:prSet presAssocID="{B3286717-32E8-4C47-BAD5-9E8AB4A81D88}" presName="linNode" presStyleCnt="0"/>
      <dgm:spPr/>
    </dgm:pt>
    <dgm:pt modelId="{91E43716-6B14-2F48-8093-C38DDC71B201}" type="pres">
      <dgm:prSet presAssocID="{B3286717-32E8-4C47-BAD5-9E8AB4A81D88}" presName="parentText" presStyleLbl="node1" presStyleIdx="0" presStyleCnt="2">
        <dgm:presLayoutVars>
          <dgm:chMax val="1"/>
          <dgm:bulletEnabled val="1"/>
        </dgm:presLayoutVars>
      </dgm:prSet>
      <dgm:spPr/>
    </dgm:pt>
    <dgm:pt modelId="{E4C457C4-F29D-8642-86BC-69205638E3D8}" type="pres">
      <dgm:prSet presAssocID="{B3286717-32E8-4C47-BAD5-9E8AB4A81D88}" presName="descendantText" presStyleLbl="alignAccFollowNode1" presStyleIdx="0" presStyleCnt="2">
        <dgm:presLayoutVars>
          <dgm:bulletEnabled val="1"/>
        </dgm:presLayoutVars>
      </dgm:prSet>
      <dgm:spPr/>
    </dgm:pt>
    <dgm:pt modelId="{63A43598-F1EC-614E-9792-1B2B11C1E701}" type="pres">
      <dgm:prSet presAssocID="{77CB935D-5ECA-4BE8-9CD1-6F558CF471D0}" presName="sp" presStyleCnt="0"/>
      <dgm:spPr/>
    </dgm:pt>
    <dgm:pt modelId="{563DFC04-61DF-F540-9B07-A644CBC91956}" type="pres">
      <dgm:prSet presAssocID="{81255978-F4E5-4B96-84ED-1C8582D0DC2A}" presName="linNode" presStyleCnt="0"/>
      <dgm:spPr/>
    </dgm:pt>
    <dgm:pt modelId="{F26AE8F0-2D23-9040-8A18-548BA9DAC778}" type="pres">
      <dgm:prSet presAssocID="{81255978-F4E5-4B96-84ED-1C8582D0DC2A}" presName="parentText" presStyleLbl="node1" presStyleIdx="1" presStyleCnt="2">
        <dgm:presLayoutVars>
          <dgm:chMax val="1"/>
          <dgm:bulletEnabled val="1"/>
        </dgm:presLayoutVars>
      </dgm:prSet>
      <dgm:spPr/>
    </dgm:pt>
    <dgm:pt modelId="{E771B40C-0B7C-CA42-B6FA-8C2431824DB3}" type="pres">
      <dgm:prSet presAssocID="{81255978-F4E5-4B96-84ED-1C8582D0DC2A}" presName="descendantText" presStyleLbl="alignAccFollowNode1" presStyleIdx="1" presStyleCnt="2">
        <dgm:presLayoutVars>
          <dgm:bulletEnabled val="1"/>
        </dgm:presLayoutVars>
      </dgm:prSet>
      <dgm:spPr/>
    </dgm:pt>
  </dgm:ptLst>
  <dgm:cxnLst>
    <dgm:cxn modelId="{219C8C0A-BCDF-CB4B-9CDD-7817438C1FD0}" type="presOf" srcId="{804ED164-D677-4FDC-9A20-BC284D9A7BEA}" destId="{0F33A9F5-FC4E-0744-86F3-D617E1058C44}" srcOrd="0" destOrd="0" presId="urn:microsoft.com/office/officeart/2005/8/layout/vList5"/>
    <dgm:cxn modelId="{4A259B21-8C90-4DBE-B309-CB326A255379}" srcId="{81255978-F4E5-4B96-84ED-1C8582D0DC2A}" destId="{CB6A3542-E064-4EDD-92C5-8B764801A3E1}" srcOrd="1" destOrd="0" parTransId="{BF6489DA-C466-4638-A0D7-4C2639162D93}" sibTransId="{2B2161D5-D7A8-4B0E-9BAB-FAA2A54869EC}"/>
    <dgm:cxn modelId="{5FBE0A32-BCDA-264F-AC1F-7FC7ED260737}" type="presOf" srcId="{B3286717-32E8-4C47-BAD5-9E8AB4A81D88}" destId="{91E43716-6B14-2F48-8093-C38DDC71B201}" srcOrd="0" destOrd="0" presId="urn:microsoft.com/office/officeart/2005/8/layout/vList5"/>
    <dgm:cxn modelId="{3D000D63-1AB9-4965-99B3-59BF42A59429}" srcId="{804ED164-D677-4FDC-9A20-BC284D9A7BEA}" destId="{B3286717-32E8-4C47-BAD5-9E8AB4A81D88}" srcOrd="0" destOrd="0" parTransId="{018A4FAF-2CDF-40BF-ABCB-94416ADEDC88}" sibTransId="{77CB935D-5ECA-4BE8-9CD1-6F558CF471D0}"/>
    <dgm:cxn modelId="{B41BDE66-ED3E-8241-8BE1-66072F95B252}" type="presOf" srcId="{C366EEFE-83E7-4E61-9C40-9B3328BB0625}" destId="{E4C457C4-F29D-8642-86BC-69205638E3D8}" srcOrd="0" destOrd="0" presId="urn:microsoft.com/office/officeart/2005/8/layout/vList5"/>
    <dgm:cxn modelId="{B4EC907E-D000-4926-A21B-05C0B455F1B8}" srcId="{B3286717-32E8-4C47-BAD5-9E8AB4A81D88}" destId="{C366EEFE-83E7-4E61-9C40-9B3328BB0625}" srcOrd="0" destOrd="0" parTransId="{D566EF36-09CA-4998-B7BF-49329903E639}" sibTransId="{6845F1CA-5434-4A3A-9047-242EFA13A0BE}"/>
    <dgm:cxn modelId="{72B6CE84-C969-43A8-81DD-2DECD604892B}" srcId="{804ED164-D677-4FDC-9A20-BC284D9A7BEA}" destId="{81255978-F4E5-4B96-84ED-1C8582D0DC2A}" srcOrd="1" destOrd="0" parTransId="{3406A68A-5E78-4795-8E30-0B136FE30558}" sibTransId="{B865E0F8-2E76-4568-98D4-AF135E1A08AC}"/>
    <dgm:cxn modelId="{CC082199-EE0E-EA4D-A26F-CAD378924481}" type="presOf" srcId="{CB6A3542-E064-4EDD-92C5-8B764801A3E1}" destId="{E771B40C-0B7C-CA42-B6FA-8C2431824DB3}" srcOrd="0" destOrd="1" presId="urn:microsoft.com/office/officeart/2005/8/layout/vList5"/>
    <dgm:cxn modelId="{42A64B9A-00BF-43DC-8F9C-869A25D111C0}" srcId="{81255978-F4E5-4B96-84ED-1C8582D0DC2A}" destId="{0277AE9D-FE5E-47F1-924F-67AD805A5011}" srcOrd="0" destOrd="0" parTransId="{B611C756-5C76-4100-8552-B5648AA58A99}" sibTransId="{FE287C22-029A-4F1A-88A3-0019F65BA5A5}"/>
    <dgm:cxn modelId="{97395FA0-9285-6146-A5BC-6770B7642D5D}" type="presOf" srcId="{81255978-F4E5-4B96-84ED-1C8582D0DC2A}" destId="{F26AE8F0-2D23-9040-8A18-548BA9DAC778}" srcOrd="0" destOrd="0" presId="urn:microsoft.com/office/officeart/2005/8/layout/vList5"/>
    <dgm:cxn modelId="{CCEEB6AC-23E0-B94B-AD9F-3C7406AE26ED}" type="presOf" srcId="{0277AE9D-FE5E-47F1-924F-67AD805A5011}" destId="{E771B40C-0B7C-CA42-B6FA-8C2431824DB3}" srcOrd="0" destOrd="0" presId="urn:microsoft.com/office/officeart/2005/8/layout/vList5"/>
    <dgm:cxn modelId="{13BA65FA-349B-284F-820B-44AC3F534B29}" type="presParOf" srcId="{0F33A9F5-FC4E-0744-86F3-D617E1058C44}" destId="{2CD99A04-EBFB-514D-8EAE-A38C9F11AEB1}" srcOrd="0" destOrd="0" presId="urn:microsoft.com/office/officeart/2005/8/layout/vList5"/>
    <dgm:cxn modelId="{0324301B-3FF5-0A4B-9847-1DCF6C606CA3}" type="presParOf" srcId="{2CD99A04-EBFB-514D-8EAE-A38C9F11AEB1}" destId="{91E43716-6B14-2F48-8093-C38DDC71B201}" srcOrd="0" destOrd="0" presId="urn:microsoft.com/office/officeart/2005/8/layout/vList5"/>
    <dgm:cxn modelId="{003EC507-BFC4-3C45-8806-46A3754C9DF4}" type="presParOf" srcId="{2CD99A04-EBFB-514D-8EAE-A38C9F11AEB1}" destId="{E4C457C4-F29D-8642-86BC-69205638E3D8}" srcOrd="1" destOrd="0" presId="urn:microsoft.com/office/officeart/2005/8/layout/vList5"/>
    <dgm:cxn modelId="{794EA32A-9BC6-8540-B7AD-47DA4B23331B}" type="presParOf" srcId="{0F33A9F5-FC4E-0744-86F3-D617E1058C44}" destId="{63A43598-F1EC-614E-9792-1B2B11C1E701}" srcOrd="1" destOrd="0" presId="urn:microsoft.com/office/officeart/2005/8/layout/vList5"/>
    <dgm:cxn modelId="{73B05F24-A0CB-4D49-B2D9-5547DA687C7A}" type="presParOf" srcId="{0F33A9F5-FC4E-0744-86F3-D617E1058C44}" destId="{563DFC04-61DF-F540-9B07-A644CBC91956}" srcOrd="2" destOrd="0" presId="urn:microsoft.com/office/officeart/2005/8/layout/vList5"/>
    <dgm:cxn modelId="{FDD35554-AE6D-CA4F-87CA-88FF20B5E34F}" type="presParOf" srcId="{563DFC04-61DF-F540-9B07-A644CBC91956}" destId="{F26AE8F0-2D23-9040-8A18-548BA9DAC778}" srcOrd="0" destOrd="0" presId="urn:microsoft.com/office/officeart/2005/8/layout/vList5"/>
    <dgm:cxn modelId="{CBAE5361-C7E4-5E47-B210-9F5B6983132F}" type="presParOf" srcId="{563DFC04-61DF-F540-9B07-A644CBC91956}" destId="{E771B40C-0B7C-CA42-B6FA-8C2431824DB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CF6ABE0-93FB-4A40-91C9-B21F284F60D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FCCC3A8-C2DB-430B-9E08-B16703132BC0}">
      <dgm:prSet/>
      <dgm:spPr/>
      <dgm:t>
        <a:bodyPr/>
        <a:lstStyle/>
        <a:p>
          <a:r>
            <a:rPr lang="it-IT"/>
            <a:t>Creazione</a:t>
          </a:r>
          <a:endParaRPr lang="en-US"/>
        </a:p>
      </dgm:t>
    </dgm:pt>
    <dgm:pt modelId="{8855DA78-EB04-441B-A941-E386DD11F409}" type="parTrans" cxnId="{F62D6275-3BD3-4FA8-815B-457EA4A5A8B8}">
      <dgm:prSet/>
      <dgm:spPr/>
      <dgm:t>
        <a:bodyPr/>
        <a:lstStyle/>
        <a:p>
          <a:endParaRPr lang="en-US"/>
        </a:p>
      </dgm:t>
    </dgm:pt>
    <dgm:pt modelId="{11E7D403-C423-4567-99BF-605958085BF2}" type="sibTrans" cxnId="{F62D6275-3BD3-4FA8-815B-457EA4A5A8B8}">
      <dgm:prSet/>
      <dgm:spPr/>
      <dgm:t>
        <a:bodyPr/>
        <a:lstStyle/>
        <a:p>
          <a:endParaRPr lang="en-US"/>
        </a:p>
      </dgm:t>
    </dgm:pt>
    <dgm:pt modelId="{01A741BF-C695-4D26-9972-988598259A74}">
      <dgm:prSet/>
      <dgm:spPr/>
      <dgm:t>
        <a:bodyPr/>
        <a:lstStyle/>
        <a:p>
          <a:r>
            <a:rPr lang="it-IT"/>
            <a:t>Lettura</a:t>
          </a:r>
          <a:endParaRPr lang="en-US"/>
        </a:p>
      </dgm:t>
    </dgm:pt>
    <dgm:pt modelId="{651A8C25-8516-41BE-956C-71AE14FE85CC}" type="parTrans" cxnId="{6FA005C9-EE96-40C7-93E8-0ACB733110E6}">
      <dgm:prSet/>
      <dgm:spPr/>
      <dgm:t>
        <a:bodyPr/>
        <a:lstStyle/>
        <a:p>
          <a:endParaRPr lang="en-US"/>
        </a:p>
      </dgm:t>
    </dgm:pt>
    <dgm:pt modelId="{CCC16F37-BA7A-40F5-8E17-377482E87E95}" type="sibTrans" cxnId="{6FA005C9-EE96-40C7-93E8-0ACB733110E6}">
      <dgm:prSet/>
      <dgm:spPr/>
      <dgm:t>
        <a:bodyPr/>
        <a:lstStyle/>
        <a:p>
          <a:endParaRPr lang="en-US"/>
        </a:p>
      </dgm:t>
    </dgm:pt>
    <dgm:pt modelId="{D64FEB0D-1999-4765-B9D6-3F1CE4A190CB}">
      <dgm:prSet/>
      <dgm:spPr/>
      <dgm:t>
        <a:bodyPr/>
        <a:lstStyle/>
        <a:p>
          <a:r>
            <a:rPr lang="it-IT"/>
            <a:t>Modifica</a:t>
          </a:r>
          <a:endParaRPr lang="en-US"/>
        </a:p>
      </dgm:t>
    </dgm:pt>
    <dgm:pt modelId="{7DE0CEE5-F366-434B-980C-D304BAC1EF36}" type="parTrans" cxnId="{CDC8C8AD-5DD6-4073-A206-A52C2CBF6246}">
      <dgm:prSet/>
      <dgm:spPr/>
      <dgm:t>
        <a:bodyPr/>
        <a:lstStyle/>
        <a:p>
          <a:endParaRPr lang="en-US"/>
        </a:p>
      </dgm:t>
    </dgm:pt>
    <dgm:pt modelId="{54DF225B-A915-4BE7-8A8A-A3C4008DFD03}" type="sibTrans" cxnId="{CDC8C8AD-5DD6-4073-A206-A52C2CBF6246}">
      <dgm:prSet/>
      <dgm:spPr/>
      <dgm:t>
        <a:bodyPr/>
        <a:lstStyle/>
        <a:p>
          <a:endParaRPr lang="en-US"/>
        </a:p>
      </dgm:t>
    </dgm:pt>
    <dgm:pt modelId="{387D23B1-D348-402B-BBDE-8544BF36F291}">
      <dgm:prSet/>
      <dgm:spPr/>
      <dgm:t>
        <a:bodyPr/>
        <a:lstStyle/>
        <a:p>
          <a:r>
            <a:rPr lang="it-IT"/>
            <a:t>Cancellazione</a:t>
          </a:r>
          <a:endParaRPr lang="en-US"/>
        </a:p>
      </dgm:t>
    </dgm:pt>
    <dgm:pt modelId="{A682329D-D319-4D1F-B684-6B5295D24CA5}" type="parTrans" cxnId="{E1BB4597-C2DE-42DE-A107-4CDE5F9631D1}">
      <dgm:prSet/>
      <dgm:spPr/>
      <dgm:t>
        <a:bodyPr/>
        <a:lstStyle/>
        <a:p>
          <a:endParaRPr lang="en-US"/>
        </a:p>
      </dgm:t>
    </dgm:pt>
    <dgm:pt modelId="{D172155B-00CB-46CF-8570-3CF20B741B64}" type="sibTrans" cxnId="{E1BB4597-C2DE-42DE-A107-4CDE5F9631D1}">
      <dgm:prSet/>
      <dgm:spPr/>
      <dgm:t>
        <a:bodyPr/>
        <a:lstStyle/>
        <a:p>
          <a:endParaRPr lang="en-US"/>
        </a:p>
      </dgm:t>
    </dgm:pt>
    <dgm:pt modelId="{AE0E8430-9966-4F5E-A3E4-3BEDB177603D}" type="pres">
      <dgm:prSet presAssocID="{CCF6ABE0-93FB-4A40-91C9-B21F284F60DD}" presName="root" presStyleCnt="0">
        <dgm:presLayoutVars>
          <dgm:dir/>
          <dgm:resizeHandles val="exact"/>
        </dgm:presLayoutVars>
      </dgm:prSet>
      <dgm:spPr/>
    </dgm:pt>
    <dgm:pt modelId="{725551F6-DE05-4752-8ECB-530F38A74B7A}" type="pres">
      <dgm:prSet presAssocID="{7FCCC3A8-C2DB-430B-9E08-B16703132BC0}" presName="compNode" presStyleCnt="0"/>
      <dgm:spPr/>
    </dgm:pt>
    <dgm:pt modelId="{09525095-06A6-4026-82C2-4E35C29BB76F}" type="pres">
      <dgm:prSet presAssocID="{7FCCC3A8-C2DB-430B-9E08-B16703132BC0}" presName="bgRect" presStyleLbl="bgShp" presStyleIdx="0" presStyleCnt="4"/>
      <dgm:spPr/>
    </dgm:pt>
    <dgm:pt modelId="{9F028CA1-1FA2-4392-9949-64EC96101B2F}" type="pres">
      <dgm:prSet presAssocID="{7FCCC3A8-C2DB-430B-9E08-B16703132BC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7EA20D2C-0E8E-480F-8717-A7809A1E4E44}" type="pres">
      <dgm:prSet presAssocID="{7FCCC3A8-C2DB-430B-9E08-B16703132BC0}" presName="spaceRect" presStyleCnt="0"/>
      <dgm:spPr/>
    </dgm:pt>
    <dgm:pt modelId="{4C7079C7-7A45-451A-8F6C-F8A6CA05B8AE}" type="pres">
      <dgm:prSet presAssocID="{7FCCC3A8-C2DB-430B-9E08-B16703132BC0}" presName="parTx" presStyleLbl="revTx" presStyleIdx="0" presStyleCnt="4">
        <dgm:presLayoutVars>
          <dgm:chMax val="0"/>
          <dgm:chPref val="0"/>
        </dgm:presLayoutVars>
      </dgm:prSet>
      <dgm:spPr/>
    </dgm:pt>
    <dgm:pt modelId="{14DBC8C3-DC4E-44A9-8098-82F7520466C6}" type="pres">
      <dgm:prSet presAssocID="{11E7D403-C423-4567-99BF-605958085BF2}" presName="sibTrans" presStyleCnt="0"/>
      <dgm:spPr/>
    </dgm:pt>
    <dgm:pt modelId="{470AE151-742A-40B5-B797-F74EFD99D4A8}" type="pres">
      <dgm:prSet presAssocID="{01A741BF-C695-4D26-9972-988598259A74}" presName="compNode" presStyleCnt="0"/>
      <dgm:spPr/>
    </dgm:pt>
    <dgm:pt modelId="{324469B8-309D-45EC-83E8-7F1D4F764D83}" type="pres">
      <dgm:prSet presAssocID="{01A741BF-C695-4D26-9972-988598259A74}" presName="bgRect" presStyleLbl="bgShp" presStyleIdx="1" presStyleCnt="4"/>
      <dgm:spPr/>
    </dgm:pt>
    <dgm:pt modelId="{44DAE327-F832-4217-8B7D-DD65587CAF88}" type="pres">
      <dgm:prSet presAssocID="{01A741BF-C695-4D26-9972-988598259A7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121AA911-BE13-4075-99E3-37161369D747}" type="pres">
      <dgm:prSet presAssocID="{01A741BF-C695-4D26-9972-988598259A74}" presName="spaceRect" presStyleCnt="0"/>
      <dgm:spPr/>
    </dgm:pt>
    <dgm:pt modelId="{F8C67EDA-0601-445B-B58E-C10F0659621D}" type="pres">
      <dgm:prSet presAssocID="{01A741BF-C695-4D26-9972-988598259A74}" presName="parTx" presStyleLbl="revTx" presStyleIdx="1" presStyleCnt="4">
        <dgm:presLayoutVars>
          <dgm:chMax val="0"/>
          <dgm:chPref val="0"/>
        </dgm:presLayoutVars>
      </dgm:prSet>
      <dgm:spPr/>
    </dgm:pt>
    <dgm:pt modelId="{B448A9D8-E6E2-49CD-B8F2-AD9D33D01B2F}" type="pres">
      <dgm:prSet presAssocID="{CCC16F37-BA7A-40F5-8E17-377482E87E95}" presName="sibTrans" presStyleCnt="0"/>
      <dgm:spPr/>
    </dgm:pt>
    <dgm:pt modelId="{61C8197C-C79B-465C-B784-A3303BC7C5A1}" type="pres">
      <dgm:prSet presAssocID="{D64FEB0D-1999-4765-B9D6-3F1CE4A190CB}" presName="compNode" presStyleCnt="0"/>
      <dgm:spPr/>
    </dgm:pt>
    <dgm:pt modelId="{50931887-6085-4563-910A-AF850086739F}" type="pres">
      <dgm:prSet presAssocID="{D64FEB0D-1999-4765-B9D6-3F1CE4A190CB}" presName="bgRect" presStyleLbl="bgShp" presStyleIdx="2" presStyleCnt="4"/>
      <dgm:spPr/>
    </dgm:pt>
    <dgm:pt modelId="{52073867-4FC9-4B8A-930B-F249DCF6E146}" type="pres">
      <dgm:prSet presAssocID="{D64FEB0D-1999-4765-B9D6-3F1CE4A190C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raser"/>
        </a:ext>
      </dgm:extLst>
    </dgm:pt>
    <dgm:pt modelId="{0951DB62-8A4A-4486-9820-CE15DB1EA39E}" type="pres">
      <dgm:prSet presAssocID="{D64FEB0D-1999-4765-B9D6-3F1CE4A190CB}" presName="spaceRect" presStyleCnt="0"/>
      <dgm:spPr/>
    </dgm:pt>
    <dgm:pt modelId="{AFB8A74A-BF55-4F16-B908-4A77F1F23C7F}" type="pres">
      <dgm:prSet presAssocID="{D64FEB0D-1999-4765-B9D6-3F1CE4A190CB}" presName="parTx" presStyleLbl="revTx" presStyleIdx="2" presStyleCnt="4">
        <dgm:presLayoutVars>
          <dgm:chMax val="0"/>
          <dgm:chPref val="0"/>
        </dgm:presLayoutVars>
      </dgm:prSet>
      <dgm:spPr/>
    </dgm:pt>
    <dgm:pt modelId="{92739453-1023-479F-8C32-ECEB80D06827}" type="pres">
      <dgm:prSet presAssocID="{54DF225B-A915-4BE7-8A8A-A3C4008DFD03}" presName="sibTrans" presStyleCnt="0"/>
      <dgm:spPr/>
    </dgm:pt>
    <dgm:pt modelId="{1EC11741-EFBC-438E-9A8F-81B93068721D}" type="pres">
      <dgm:prSet presAssocID="{387D23B1-D348-402B-BBDE-8544BF36F291}" presName="compNode" presStyleCnt="0"/>
      <dgm:spPr/>
    </dgm:pt>
    <dgm:pt modelId="{E31D7B04-9E83-4F6E-9AF7-1BC58B705073}" type="pres">
      <dgm:prSet presAssocID="{387D23B1-D348-402B-BBDE-8544BF36F291}" presName="bgRect" presStyleLbl="bgShp" presStyleIdx="3" presStyleCnt="4"/>
      <dgm:spPr/>
    </dgm:pt>
    <dgm:pt modelId="{886EB011-23E7-478B-9602-E66B5B0666EA}" type="pres">
      <dgm:prSet presAssocID="{387D23B1-D348-402B-BBDE-8544BF36F29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
        </a:ext>
      </dgm:extLst>
    </dgm:pt>
    <dgm:pt modelId="{2E3B5A72-AD7F-44FE-A5CF-A2A39F944F89}" type="pres">
      <dgm:prSet presAssocID="{387D23B1-D348-402B-BBDE-8544BF36F291}" presName="spaceRect" presStyleCnt="0"/>
      <dgm:spPr/>
    </dgm:pt>
    <dgm:pt modelId="{945FBD56-9D97-4FD1-94AF-E31B2749074C}" type="pres">
      <dgm:prSet presAssocID="{387D23B1-D348-402B-BBDE-8544BF36F291}" presName="parTx" presStyleLbl="revTx" presStyleIdx="3" presStyleCnt="4">
        <dgm:presLayoutVars>
          <dgm:chMax val="0"/>
          <dgm:chPref val="0"/>
        </dgm:presLayoutVars>
      </dgm:prSet>
      <dgm:spPr/>
    </dgm:pt>
  </dgm:ptLst>
  <dgm:cxnLst>
    <dgm:cxn modelId="{FA6DFB13-5B07-4DDD-9145-13C1D5B319F2}" type="presOf" srcId="{01A741BF-C695-4D26-9972-988598259A74}" destId="{F8C67EDA-0601-445B-B58E-C10F0659621D}" srcOrd="0" destOrd="0" presId="urn:microsoft.com/office/officeart/2018/2/layout/IconVerticalSolidList"/>
    <dgm:cxn modelId="{FEB60E20-F3F5-45A7-9FA3-C11931013F75}" type="presOf" srcId="{387D23B1-D348-402B-BBDE-8544BF36F291}" destId="{945FBD56-9D97-4FD1-94AF-E31B2749074C}" srcOrd="0" destOrd="0" presId="urn:microsoft.com/office/officeart/2018/2/layout/IconVerticalSolidList"/>
    <dgm:cxn modelId="{F62D6275-3BD3-4FA8-815B-457EA4A5A8B8}" srcId="{CCF6ABE0-93FB-4A40-91C9-B21F284F60DD}" destId="{7FCCC3A8-C2DB-430B-9E08-B16703132BC0}" srcOrd="0" destOrd="0" parTransId="{8855DA78-EB04-441B-A941-E386DD11F409}" sibTransId="{11E7D403-C423-4567-99BF-605958085BF2}"/>
    <dgm:cxn modelId="{1321B281-1202-4839-BB6D-1B81BF1AFEEE}" type="presOf" srcId="{CCF6ABE0-93FB-4A40-91C9-B21F284F60DD}" destId="{AE0E8430-9966-4F5E-A3E4-3BEDB177603D}" srcOrd="0" destOrd="0" presId="urn:microsoft.com/office/officeart/2018/2/layout/IconVerticalSolidList"/>
    <dgm:cxn modelId="{E1BB4597-C2DE-42DE-A107-4CDE5F9631D1}" srcId="{CCF6ABE0-93FB-4A40-91C9-B21F284F60DD}" destId="{387D23B1-D348-402B-BBDE-8544BF36F291}" srcOrd="3" destOrd="0" parTransId="{A682329D-D319-4D1F-B684-6B5295D24CA5}" sibTransId="{D172155B-00CB-46CF-8570-3CF20B741B64}"/>
    <dgm:cxn modelId="{CDC8C8AD-5DD6-4073-A206-A52C2CBF6246}" srcId="{CCF6ABE0-93FB-4A40-91C9-B21F284F60DD}" destId="{D64FEB0D-1999-4765-B9D6-3F1CE4A190CB}" srcOrd="2" destOrd="0" parTransId="{7DE0CEE5-F366-434B-980C-D304BAC1EF36}" sibTransId="{54DF225B-A915-4BE7-8A8A-A3C4008DFD03}"/>
    <dgm:cxn modelId="{2B23F9BC-B787-4130-A901-47BDFC7F1882}" type="presOf" srcId="{D64FEB0D-1999-4765-B9D6-3F1CE4A190CB}" destId="{AFB8A74A-BF55-4F16-B908-4A77F1F23C7F}" srcOrd="0" destOrd="0" presId="urn:microsoft.com/office/officeart/2018/2/layout/IconVerticalSolidList"/>
    <dgm:cxn modelId="{6FA005C9-EE96-40C7-93E8-0ACB733110E6}" srcId="{CCF6ABE0-93FB-4A40-91C9-B21F284F60DD}" destId="{01A741BF-C695-4D26-9972-988598259A74}" srcOrd="1" destOrd="0" parTransId="{651A8C25-8516-41BE-956C-71AE14FE85CC}" sibTransId="{CCC16F37-BA7A-40F5-8E17-377482E87E95}"/>
    <dgm:cxn modelId="{157A79D1-4087-4B97-88AF-2FADFB59EA0D}" type="presOf" srcId="{7FCCC3A8-C2DB-430B-9E08-B16703132BC0}" destId="{4C7079C7-7A45-451A-8F6C-F8A6CA05B8AE}" srcOrd="0" destOrd="0" presId="urn:microsoft.com/office/officeart/2018/2/layout/IconVerticalSolidList"/>
    <dgm:cxn modelId="{5D237EFB-7794-4959-B54A-73971D1AF864}" type="presParOf" srcId="{AE0E8430-9966-4F5E-A3E4-3BEDB177603D}" destId="{725551F6-DE05-4752-8ECB-530F38A74B7A}" srcOrd="0" destOrd="0" presId="urn:microsoft.com/office/officeart/2018/2/layout/IconVerticalSolidList"/>
    <dgm:cxn modelId="{BC8F323C-B2BE-4968-A41F-F0FFCEDCECDF}" type="presParOf" srcId="{725551F6-DE05-4752-8ECB-530F38A74B7A}" destId="{09525095-06A6-4026-82C2-4E35C29BB76F}" srcOrd="0" destOrd="0" presId="urn:microsoft.com/office/officeart/2018/2/layout/IconVerticalSolidList"/>
    <dgm:cxn modelId="{92443225-6593-45A2-8E0E-E2E5C2D8AD4E}" type="presParOf" srcId="{725551F6-DE05-4752-8ECB-530F38A74B7A}" destId="{9F028CA1-1FA2-4392-9949-64EC96101B2F}" srcOrd="1" destOrd="0" presId="urn:microsoft.com/office/officeart/2018/2/layout/IconVerticalSolidList"/>
    <dgm:cxn modelId="{B54F2FDF-CB55-4481-9226-347FB5C594FB}" type="presParOf" srcId="{725551F6-DE05-4752-8ECB-530F38A74B7A}" destId="{7EA20D2C-0E8E-480F-8717-A7809A1E4E44}" srcOrd="2" destOrd="0" presId="urn:microsoft.com/office/officeart/2018/2/layout/IconVerticalSolidList"/>
    <dgm:cxn modelId="{C4AFB23D-84AD-41A9-AEEC-B7E94B3546C8}" type="presParOf" srcId="{725551F6-DE05-4752-8ECB-530F38A74B7A}" destId="{4C7079C7-7A45-451A-8F6C-F8A6CA05B8AE}" srcOrd="3" destOrd="0" presId="urn:microsoft.com/office/officeart/2018/2/layout/IconVerticalSolidList"/>
    <dgm:cxn modelId="{8ED38A94-44BC-4AB3-8103-670926E19768}" type="presParOf" srcId="{AE0E8430-9966-4F5E-A3E4-3BEDB177603D}" destId="{14DBC8C3-DC4E-44A9-8098-82F7520466C6}" srcOrd="1" destOrd="0" presId="urn:microsoft.com/office/officeart/2018/2/layout/IconVerticalSolidList"/>
    <dgm:cxn modelId="{1C2177A1-41B1-4A03-8ABF-F9F480926C55}" type="presParOf" srcId="{AE0E8430-9966-4F5E-A3E4-3BEDB177603D}" destId="{470AE151-742A-40B5-B797-F74EFD99D4A8}" srcOrd="2" destOrd="0" presId="urn:microsoft.com/office/officeart/2018/2/layout/IconVerticalSolidList"/>
    <dgm:cxn modelId="{7153228F-1099-41B2-9F39-A9C71975D7F6}" type="presParOf" srcId="{470AE151-742A-40B5-B797-F74EFD99D4A8}" destId="{324469B8-309D-45EC-83E8-7F1D4F764D83}" srcOrd="0" destOrd="0" presId="urn:microsoft.com/office/officeart/2018/2/layout/IconVerticalSolidList"/>
    <dgm:cxn modelId="{15F8DF2F-79B7-4BBB-BD57-B780AC4D22E6}" type="presParOf" srcId="{470AE151-742A-40B5-B797-F74EFD99D4A8}" destId="{44DAE327-F832-4217-8B7D-DD65587CAF88}" srcOrd="1" destOrd="0" presId="urn:microsoft.com/office/officeart/2018/2/layout/IconVerticalSolidList"/>
    <dgm:cxn modelId="{0CD1FECA-F55D-478E-BA4F-3F052CC71194}" type="presParOf" srcId="{470AE151-742A-40B5-B797-F74EFD99D4A8}" destId="{121AA911-BE13-4075-99E3-37161369D747}" srcOrd="2" destOrd="0" presId="urn:microsoft.com/office/officeart/2018/2/layout/IconVerticalSolidList"/>
    <dgm:cxn modelId="{5747C0CB-209C-4494-8910-7F33821AD30A}" type="presParOf" srcId="{470AE151-742A-40B5-B797-F74EFD99D4A8}" destId="{F8C67EDA-0601-445B-B58E-C10F0659621D}" srcOrd="3" destOrd="0" presId="urn:microsoft.com/office/officeart/2018/2/layout/IconVerticalSolidList"/>
    <dgm:cxn modelId="{62307D37-FACB-4B8F-A500-7FD81CE58085}" type="presParOf" srcId="{AE0E8430-9966-4F5E-A3E4-3BEDB177603D}" destId="{B448A9D8-E6E2-49CD-B8F2-AD9D33D01B2F}" srcOrd="3" destOrd="0" presId="urn:microsoft.com/office/officeart/2018/2/layout/IconVerticalSolidList"/>
    <dgm:cxn modelId="{B19C9F63-D3C0-41DD-80B6-AE1A2F8D343C}" type="presParOf" srcId="{AE0E8430-9966-4F5E-A3E4-3BEDB177603D}" destId="{61C8197C-C79B-465C-B784-A3303BC7C5A1}" srcOrd="4" destOrd="0" presId="urn:microsoft.com/office/officeart/2018/2/layout/IconVerticalSolidList"/>
    <dgm:cxn modelId="{A041858A-C2B5-413D-A7ED-3F6F0CCCAF82}" type="presParOf" srcId="{61C8197C-C79B-465C-B784-A3303BC7C5A1}" destId="{50931887-6085-4563-910A-AF850086739F}" srcOrd="0" destOrd="0" presId="urn:microsoft.com/office/officeart/2018/2/layout/IconVerticalSolidList"/>
    <dgm:cxn modelId="{85265690-4B22-41AB-9C32-B65B3C423DEB}" type="presParOf" srcId="{61C8197C-C79B-465C-B784-A3303BC7C5A1}" destId="{52073867-4FC9-4B8A-930B-F249DCF6E146}" srcOrd="1" destOrd="0" presId="urn:microsoft.com/office/officeart/2018/2/layout/IconVerticalSolidList"/>
    <dgm:cxn modelId="{7641400E-7431-4F98-900D-A7497D059B93}" type="presParOf" srcId="{61C8197C-C79B-465C-B784-A3303BC7C5A1}" destId="{0951DB62-8A4A-4486-9820-CE15DB1EA39E}" srcOrd="2" destOrd="0" presId="urn:microsoft.com/office/officeart/2018/2/layout/IconVerticalSolidList"/>
    <dgm:cxn modelId="{D48EBEDA-2F64-49CE-B7AD-B5D05148BF76}" type="presParOf" srcId="{61C8197C-C79B-465C-B784-A3303BC7C5A1}" destId="{AFB8A74A-BF55-4F16-B908-4A77F1F23C7F}" srcOrd="3" destOrd="0" presId="urn:microsoft.com/office/officeart/2018/2/layout/IconVerticalSolidList"/>
    <dgm:cxn modelId="{DF0AD25D-60F1-406B-9F59-25DDACD7496D}" type="presParOf" srcId="{AE0E8430-9966-4F5E-A3E4-3BEDB177603D}" destId="{92739453-1023-479F-8C32-ECEB80D06827}" srcOrd="5" destOrd="0" presId="urn:microsoft.com/office/officeart/2018/2/layout/IconVerticalSolidList"/>
    <dgm:cxn modelId="{DB1F6A5E-AF51-4F43-8094-B4D58B968B0E}" type="presParOf" srcId="{AE0E8430-9966-4F5E-A3E4-3BEDB177603D}" destId="{1EC11741-EFBC-438E-9A8F-81B93068721D}" srcOrd="6" destOrd="0" presId="urn:microsoft.com/office/officeart/2018/2/layout/IconVerticalSolidList"/>
    <dgm:cxn modelId="{272382DF-2BD5-4FE4-A114-68DD6E985288}" type="presParOf" srcId="{1EC11741-EFBC-438E-9A8F-81B93068721D}" destId="{E31D7B04-9E83-4F6E-9AF7-1BC58B705073}" srcOrd="0" destOrd="0" presId="urn:microsoft.com/office/officeart/2018/2/layout/IconVerticalSolidList"/>
    <dgm:cxn modelId="{F8D59F2F-6A39-4C8C-B4C8-01A29E09AD6F}" type="presParOf" srcId="{1EC11741-EFBC-438E-9A8F-81B93068721D}" destId="{886EB011-23E7-478B-9602-E66B5B0666EA}" srcOrd="1" destOrd="0" presId="urn:microsoft.com/office/officeart/2018/2/layout/IconVerticalSolidList"/>
    <dgm:cxn modelId="{ED446E01-76C6-4D1D-BD1C-73A53317E32F}" type="presParOf" srcId="{1EC11741-EFBC-438E-9A8F-81B93068721D}" destId="{2E3B5A72-AD7F-44FE-A5CF-A2A39F944F89}" srcOrd="2" destOrd="0" presId="urn:microsoft.com/office/officeart/2018/2/layout/IconVerticalSolidList"/>
    <dgm:cxn modelId="{64635B07-114F-4DD5-98A9-568F6F886A26}" type="presParOf" srcId="{1EC11741-EFBC-438E-9A8F-81B93068721D}" destId="{945FBD56-9D97-4FD1-94AF-E31B2749074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1F06C3-73F6-4EF4-AF06-45D7BCCABDB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5A25AAF-A73D-498A-8DB7-069BD9D2B077}">
      <dgm:prSet/>
      <dgm:spPr/>
      <dgm:t>
        <a:bodyPr/>
        <a:lstStyle/>
        <a:p>
          <a:r>
            <a:rPr lang="it-IT"/>
            <a:t>Sono un «bene» aziendale allo stesso livello del personale, immobili, macchinari</a:t>
          </a:r>
          <a:endParaRPr lang="en-US"/>
        </a:p>
      </dgm:t>
    </dgm:pt>
    <dgm:pt modelId="{42EDF222-4DE0-416F-B24D-4DF61CB8DEF5}" type="parTrans" cxnId="{659F1F02-B5B7-4BFB-8F7D-B9F967DD45CF}">
      <dgm:prSet/>
      <dgm:spPr/>
      <dgm:t>
        <a:bodyPr/>
        <a:lstStyle/>
        <a:p>
          <a:endParaRPr lang="en-US"/>
        </a:p>
      </dgm:t>
    </dgm:pt>
    <dgm:pt modelId="{31731AF4-CDB8-40F6-B61D-E270501755EA}" type="sibTrans" cxnId="{659F1F02-B5B7-4BFB-8F7D-B9F967DD45CF}">
      <dgm:prSet/>
      <dgm:spPr/>
      <dgm:t>
        <a:bodyPr/>
        <a:lstStyle/>
        <a:p>
          <a:endParaRPr lang="en-US"/>
        </a:p>
      </dgm:t>
    </dgm:pt>
    <dgm:pt modelId="{5A43CFC6-2016-491D-89AF-486420D08547}">
      <dgm:prSet/>
      <dgm:spPr/>
      <dgm:t>
        <a:bodyPr/>
        <a:lstStyle/>
        <a:p>
          <a:r>
            <a:rPr lang="it-IT"/>
            <a:t>Sono un prodotto dell’azienda che rappresentano l’azienda</a:t>
          </a:r>
          <a:endParaRPr lang="en-US"/>
        </a:p>
      </dgm:t>
    </dgm:pt>
    <dgm:pt modelId="{D493EB15-3C95-4A5D-854F-F05DEC92E45D}" type="parTrans" cxnId="{A8F7F052-530A-477A-ACDC-22D83349D109}">
      <dgm:prSet/>
      <dgm:spPr/>
      <dgm:t>
        <a:bodyPr/>
        <a:lstStyle/>
        <a:p>
          <a:endParaRPr lang="en-US"/>
        </a:p>
      </dgm:t>
    </dgm:pt>
    <dgm:pt modelId="{6E0E1C88-1DD9-480A-BE6D-29C4C2656323}" type="sibTrans" cxnId="{A8F7F052-530A-477A-ACDC-22D83349D109}">
      <dgm:prSet/>
      <dgm:spPr/>
      <dgm:t>
        <a:bodyPr/>
        <a:lstStyle/>
        <a:p>
          <a:endParaRPr lang="en-US"/>
        </a:p>
      </dgm:t>
    </dgm:pt>
    <dgm:pt modelId="{CAB70BD0-F669-41E1-8C99-9C8DBEBEBF4D}">
      <dgm:prSet/>
      <dgm:spPr/>
      <dgm:t>
        <a:bodyPr/>
        <a:lstStyle/>
        <a:p>
          <a:r>
            <a:rPr lang="it-IT" u="sng"/>
            <a:t>DATI = informazione = conoscenza = base delle decisioni!</a:t>
          </a:r>
          <a:endParaRPr lang="en-US"/>
        </a:p>
      </dgm:t>
    </dgm:pt>
    <dgm:pt modelId="{F6CDFFC5-2B4C-4891-B0CB-3FA5E76807AE}" type="parTrans" cxnId="{1534FE63-23A8-4323-A63B-C9562A14E517}">
      <dgm:prSet/>
      <dgm:spPr/>
      <dgm:t>
        <a:bodyPr/>
        <a:lstStyle/>
        <a:p>
          <a:endParaRPr lang="en-US"/>
        </a:p>
      </dgm:t>
    </dgm:pt>
    <dgm:pt modelId="{F9B097AF-1AA3-455E-A4CD-9FB61D777DBD}" type="sibTrans" cxnId="{1534FE63-23A8-4323-A63B-C9562A14E517}">
      <dgm:prSet/>
      <dgm:spPr/>
      <dgm:t>
        <a:bodyPr/>
        <a:lstStyle/>
        <a:p>
          <a:endParaRPr lang="en-US"/>
        </a:p>
      </dgm:t>
    </dgm:pt>
    <dgm:pt modelId="{93AED3D1-F6BB-4F10-9845-3083B29D8707}" type="pres">
      <dgm:prSet presAssocID="{5C1F06C3-73F6-4EF4-AF06-45D7BCCABDB8}" presName="root" presStyleCnt="0">
        <dgm:presLayoutVars>
          <dgm:dir/>
          <dgm:resizeHandles val="exact"/>
        </dgm:presLayoutVars>
      </dgm:prSet>
      <dgm:spPr/>
    </dgm:pt>
    <dgm:pt modelId="{82C13BE1-4518-43A4-9F3A-D00663BE2766}" type="pres">
      <dgm:prSet presAssocID="{45A25AAF-A73D-498A-8DB7-069BD9D2B077}" presName="compNode" presStyleCnt="0"/>
      <dgm:spPr/>
    </dgm:pt>
    <dgm:pt modelId="{BBFFD5FB-9ABD-4E92-9AFA-B73054F3DCF7}" type="pres">
      <dgm:prSet presAssocID="{45A25AAF-A73D-498A-8DB7-069BD9D2B077}" presName="bgRect" presStyleLbl="bgShp" presStyleIdx="0" presStyleCnt="3"/>
      <dgm:spPr/>
    </dgm:pt>
    <dgm:pt modelId="{4C4877CD-7011-4364-B836-73F6689AAEFD}" type="pres">
      <dgm:prSet presAssocID="{45A25AAF-A73D-498A-8DB7-069BD9D2B07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ffice Worker"/>
        </a:ext>
      </dgm:extLst>
    </dgm:pt>
    <dgm:pt modelId="{99D047E8-127A-4B1A-9502-6D06F8A8C4D7}" type="pres">
      <dgm:prSet presAssocID="{45A25AAF-A73D-498A-8DB7-069BD9D2B077}" presName="spaceRect" presStyleCnt="0"/>
      <dgm:spPr/>
    </dgm:pt>
    <dgm:pt modelId="{B1735613-8D07-463E-83EF-E0D25DB72DFB}" type="pres">
      <dgm:prSet presAssocID="{45A25AAF-A73D-498A-8DB7-069BD9D2B077}" presName="parTx" presStyleLbl="revTx" presStyleIdx="0" presStyleCnt="3">
        <dgm:presLayoutVars>
          <dgm:chMax val="0"/>
          <dgm:chPref val="0"/>
        </dgm:presLayoutVars>
      </dgm:prSet>
      <dgm:spPr/>
    </dgm:pt>
    <dgm:pt modelId="{110A2698-9E93-41BC-9D15-69BBF6EF70C6}" type="pres">
      <dgm:prSet presAssocID="{31731AF4-CDB8-40F6-B61D-E270501755EA}" presName="sibTrans" presStyleCnt="0"/>
      <dgm:spPr/>
    </dgm:pt>
    <dgm:pt modelId="{140FE837-4E25-4E7F-92A1-6E0DC7F76531}" type="pres">
      <dgm:prSet presAssocID="{5A43CFC6-2016-491D-89AF-486420D08547}" presName="compNode" presStyleCnt="0"/>
      <dgm:spPr/>
    </dgm:pt>
    <dgm:pt modelId="{438C0188-7985-48A7-8B6D-8605A93B7CBC}" type="pres">
      <dgm:prSet presAssocID="{5A43CFC6-2016-491D-89AF-486420D08547}" presName="bgRect" presStyleLbl="bgShp" presStyleIdx="1" presStyleCnt="3"/>
      <dgm:spPr/>
    </dgm:pt>
    <dgm:pt modelId="{D5827736-9EBE-4174-B955-EBBDCD0E03A8}" type="pres">
      <dgm:prSet presAssocID="{5A43CFC6-2016-491D-89AF-486420D0854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D664B4BD-E163-47CF-8387-5BA0484D3489}" type="pres">
      <dgm:prSet presAssocID="{5A43CFC6-2016-491D-89AF-486420D08547}" presName="spaceRect" presStyleCnt="0"/>
      <dgm:spPr/>
    </dgm:pt>
    <dgm:pt modelId="{6D3745FC-4D08-46EC-B202-A76186469AF1}" type="pres">
      <dgm:prSet presAssocID="{5A43CFC6-2016-491D-89AF-486420D08547}" presName="parTx" presStyleLbl="revTx" presStyleIdx="1" presStyleCnt="3">
        <dgm:presLayoutVars>
          <dgm:chMax val="0"/>
          <dgm:chPref val="0"/>
        </dgm:presLayoutVars>
      </dgm:prSet>
      <dgm:spPr/>
    </dgm:pt>
    <dgm:pt modelId="{451F53B8-24CD-4394-94BF-A09656B28265}" type="pres">
      <dgm:prSet presAssocID="{6E0E1C88-1DD9-480A-BE6D-29C4C2656323}" presName="sibTrans" presStyleCnt="0"/>
      <dgm:spPr/>
    </dgm:pt>
    <dgm:pt modelId="{3F425D37-0E63-4D00-A549-2ECCDA5A42E6}" type="pres">
      <dgm:prSet presAssocID="{CAB70BD0-F669-41E1-8C99-9C8DBEBEBF4D}" presName="compNode" presStyleCnt="0"/>
      <dgm:spPr/>
    </dgm:pt>
    <dgm:pt modelId="{D8581B86-31A7-4A4B-9231-041EF7110855}" type="pres">
      <dgm:prSet presAssocID="{CAB70BD0-F669-41E1-8C99-9C8DBEBEBF4D}" presName="bgRect" presStyleLbl="bgShp" presStyleIdx="2" presStyleCnt="3"/>
      <dgm:spPr/>
    </dgm:pt>
    <dgm:pt modelId="{3AC77848-6CB5-429A-BDEA-9F689AB49707}" type="pres">
      <dgm:prSet presAssocID="{CAB70BD0-F669-41E1-8C99-9C8DBEBEBF4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A9CDB242-1565-40E4-BBA4-18A055E78FF8}" type="pres">
      <dgm:prSet presAssocID="{CAB70BD0-F669-41E1-8C99-9C8DBEBEBF4D}" presName="spaceRect" presStyleCnt="0"/>
      <dgm:spPr/>
    </dgm:pt>
    <dgm:pt modelId="{E0091208-64D1-4D5C-9BC6-E04111548201}" type="pres">
      <dgm:prSet presAssocID="{CAB70BD0-F669-41E1-8C99-9C8DBEBEBF4D}" presName="parTx" presStyleLbl="revTx" presStyleIdx="2" presStyleCnt="3">
        <dgm:presLayoutVars>
          <dgm:chMax val="0"/>
          <dgm:chPref val="0"/>
        </dgm:presLayoutVars>
      </dgm:prSet>
      <dgm:spPr/>
    </dgm:pt>
  </dgm:ptLst>
  <dgm:cxnLst>
    <dgm:cxn modelId="{659F1F02-B5B7-4BFB-8F7D-B9F967DD45CF}" srcId="{5C1F06C3-73F6-4EF4-AF06-45D7BCCABDB8}" destId="{45A25AAF-A73D-498A-8DB7-069BD9D2B077}" srcOrd="0" destOrd="0" parTransId="{42EDF222-4DE0-416F-B24D-4DF61CB8DEF5}" sibTransId="{31731AF4-CDB8-40F6-B61D-E270501755EA}"/>
    <dgm:cxn modelId="{0A052239-E26C-4712-AB51-40C84E16DF73}" type="presOf" srcId="{5C1F06C3-73F6-4EF4-AF06-45D7BCCABDB8}" destId="{93AED3D1-F6BB-4F10-9845-3083B29D8707}" srcOrd="0" destOrd="0" presId="urn:microsoft.com/office/officeart/2018/2/layout/IconVerticalSolidList"/>
    <dgm:cxn modelId="{A8F7F052-530A-477A-ACDC-22D83349D109}" srcId="{5C1F06C3-73F6-4EF4-AF06-45D7BCCABDB8}" destId="{5A43CFC6-2016-491D-89AF-486420D08547}" srcOrd="1" destOrd="0" parTransId="{D493EB15-3C95-4A5D-854F-F05DEC92E45D}" sibTransId="{6E0E1C88-1DD9-480A-BE6D-29C4C2656323}"/>
    <dgm:cxn modelId="{1534FE63-23A8-4323-A63B-C9562A14E517}" srcId="{5C1F06C3-73F6-4EF4-AF06-45D7BCCABDB8}" destId="{CAB70BD0-F669-41E1-8C99-9C8DBEBEBF4D}" srcOrd="2" destOrd="0" parTransId="{F6CDFFC5-2B4C-4891-B0CB-3FA5E76807AE}" sibTransId="{F9B097AF-1AA3-455E-A4CD-9FB61D777DBD}"/>
    <dgm:cxn modelId="{E41CF174-584D-418D-84F5-BC6BADE008D5}" type="presOf" srcId="{5A43CFC6-2016-491D-89AF-486420D08547}" destId="{6D3745FC-4D08-46EC-B202-A76186469AF1}" srcOrd="0" destOrd="0" presId="urn:microsoft.com/office/officeart/2018/2/layout/IconVerticalSolidList"/>
    <dgm:cxn modelId="{30B512D5-5020-4CAB-86CF-0553221BF0B7}" type="presOf" srcId="{45A25AAF-A73D-498A-8DB7-069BD9D2B077}" destId="{B1735613-8D07-463E-83EF-E0D25DB72DFB}" srcOrd="0" destOrd="0" presId="urn:microsoft.com/office/officeart/2018/2/layout/IconVerticalSolidList"/>
    <dgm:cxn modelId="{2EDAA4E9-0A0D-455D-88D7-BE8E69D4849E}" type="presOf" srcId="{CAB70BD0-F669-41E1-8C99-9C8DBEBEBF4D}" destId="{E0091208-64D1-4D5C-9BC6-E04111548201}" srcOrd="0" destOrd="0" presId="urn:microsoft.com/office/officeart/2018/2/layout/IconVerticalSolidList"/>
    <dgm:cxn modelId="{394347EC-C50B-4648-BBDE-3A5734D8883F}" type="presParOf" srcId="{93AED3D1-F6BB-4F10-9845-3083B29D8707}" destId="{82C13BE1-4518-43A4-9F3A-D00663BE2766}" srcOrd="0" destOrd="0" presId="urn:microsoft.com/office/officeart/2018/2/layout/IconVerticalSolidList"/>
    <dgm:cxn modelId="{EC24183C-5C24-44AA-8EF4-07D1FFB48829}" type="presParOf" srcId="{82C13BE1-4518-43A4-9F3A-D00663BE2766}" destId="{BBFFD5FB-9ABD-4E92-9AFA-B73054F3DCF7}" srcOrd="0" destOrd="0" presId="urn:microsoft.com/office/officeart/2018/2/layout/IconVerticalSolidList"/>
    <dgm:cxn modelId="{03759EC3-D6FF-445C-A010-7E68E4B335DD}" type="presParOf" srcId="{82C13BE1-4518-43A4-9F3A-D00663BE2766}" destId="{4C4877CD-7011-4364-B836-73F6689AAEFD}" srcOrd="1" destOrd="0" presId="urn:microsoft.com/office/officeart/2018/2/layout/IconVerticalSolidList"/>
    <dgm:cxn modelId="{E1044A5E-2AFD-421C-B4A2-3AA43437624F}" type="presParOf" srcId="{82C13BE1-4518-43A4-9F3A-D00663BE2766}" destId="{99D047E8-127A-4B1A-9502-6D06F8A8C4D7}" srcOrd="2" destOrd="0" presId="urn:microsoft.com/office/officeart/2018/2/layout/IconVerticalSolidList"/>
    <dgm:cxn modelId="{3DDC5FC9-E5D3-40E6-8138-0F8740912D66}" type="presParOf" srcId="{82C13BE1-4518-43A4-9F3A-D00663BE2766}" destId="{B1735613-8D07-463E-83EF-E0D25DB72DFB}" srcOrd="3" destOrd="0" presId="urn:microsoft.com/office/officeart/2018/2/layout/IconVerticalSolidList"/>
    <dgm:cxn modelId="{5D6856C5-C52E-4EB1-82AD-506AA97B0361}" type="presParOf" srcId="{93AED3D1-F6BB-4F10-9845-3083B29D8707}" destId="{110A2698-9E93-41BC-9D15-69BBF6EF70C6}" srcOrd="1" destOrd="0" presId="urn:microsoft.com/office/officeart/2018/2/layout/IconVerticalSolidList"/>
    <dgm:cxn modelId="{8804CBB6-129D-4DE6-B478-7EF74588AC08}" type="presParOf" srcId="{93AED3D1-F6BB-4F10-9845-3083B29D8707}" destId="{140FE837-4E25-4E7F-92A1-6E0DC7F76531}" srcOrd="2" destOrd="0" presId="urn:microsoft.com/office/officeart/2018/2/layout/IconVerticalSolidList"/>
    <dgm:cxn modelId="{50D55757-7F19-43E0-89E5-4992E3F8F975}" type="presParOf" srcId="{140FE837-4E25-4E7F-92A1-6E0DC7F76531}" destId="{438C0188-7985-48A7-8B6D-8605A93B7CBC}" srcOrd="0" destOrd="0" presId="urn:microsoft.com/office/officeart/2018/2/layout/IconVerticalSolidList"/>
    <dgm:cxn modelId="{675765D2-0DFD-4910-98CE-33AD9EF2892E}" type="presParOf" srcId="{140FE837-4E25-4E7F-92A1-6E0DC7F76531}" destId="{D5827736-9EBE-4174-B955-EBBDCD0E03A8}" srcOrd="1" destOrd="0" presId="urn:microsoft.com/office/officeart/2018/2/layout/IconVerticalSolidList"/>
    <dgm:cxn modelId="{4663B50C-BFC8-4CBE-816D-A43708E070E8}" type="presParOf" srcId="{140FE837-4E25-4E7F-92A1-6E0DC7F76531}" destId="{D664B4BD-E163-47CF-8387-5BA0484D3489}" srcOrd="2" destOrd="0" presId="urn:microsoft.com/office/officeart/2018/2/layout/IconVerticalSolidList"/>
    <dgm:cxn modelId="{1B61D460-BFF3-4999-86E1-1247F2E14FDC}" type="presParOf" srcId="{140FE837-4E25-4E7F-92A1-6E0DC7F76531}" destId="{6D3745FC-4D08-46EC-B202-A76186469AF1}" srcOrd="3" destOrd="0" presId="urn:microsoft.com/office/officeart/2018/2/layout/IconVerticalSolidList"/>
    <dgm:cxn modelId="{C3191242-7DF8-431C-9901-2A256CE9662B}" type="presParOf" srcId="{93AED3D1-F6BB-4F10-9845-3083B29D8707}" destId="{451F53B8-24CD-4394-94BF-A09656B28265}" srcOrd="3" destOrd="0" presId="urn:microsoft.com/office/officeart/2018/2/layout/IconVerticalSolidList"/>
    <dgm:cxn modelId="{E514D020-E97B-477F-A9E2-15CBCD1530CD}" type="presParOf" srcId="{93AED3D1-F6BB-4F10-9845-3083B29D8707}" destId="{3F425D37-0E63-4D00-A549-2ECCDA5A42E6}" srcOrd="4" destOrd="0" presId="urn:microsoft.com/office/officeart/2018/2/layout/IconVerticalSolidList"/>
    <dgm:cxn modelId="{D61CE1D5-8FD5-486C-AF46-6E449EA71BD6}" type="presParOf" srcId="{3F425D37-0E63-4D00-A549-2ECCDA5A42E6}" destId="{D8581B86-31A7-4A4B-9231-041EF7110855}" srcOrd="0" destOrd="0" presId="urn:microsoft.com/office/officeart/2018/2/layout/IconVerticalSolidList"/>
    <dgm:cxn modelId="{30E53B8C-7CD5-4D95-8E9C-C0E5BF255E67}" type="presParOf" srcId="{3F425D37-0E63-4D00-A549-2ECCDA5A42E6}" destId="{3AC77848-6CB5-429A-BDEA-9F689AB49707}" srcOrd="1" destOrd="0" presId="urn:microsoft.com/office/officeart/2018/2/layout/IconVerticalSolidList"/>
    <dgm:cxn modelId="{EC026E7E-F62F-49B0-836F-E096407959BC}" type="presParOf" srcId="{3F425D37-0E63-4D00-A549-2ECCDA5A42E6}" destId="{A9CDB242-1565-40E4-BBA4-18A055E78FF8}" srcOrd="2" destOrd="0" presId="urn:microsoft.com/office/officeart/2018/2/layout/IconVerticalSolidList"/>
    <dgm:cxn modelId="{F12CC8A6-66C4-47E3-9E23-C912E3918F42}" type="presParOf" srcId="{3F425D37-0E63-4D00-A549-2ECCDA5A42E6}" destId="{E0091208-64D1-4D5C-9BC6-E0411154820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DE1CBAED-CEF0-4B33-A910-94CEDF43F7DB}"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B2A971F-E4D2-4E8C-B25D-9A316999B97C}">
      <dgm:prSet/>
      <dgm:spPr/>
      <dgm:t>
        <a:bodyPr/>
        <a:lstStyle/>
        <a:p>
          <a:r>
            <a:rPr lang="en-US" b="1" dirty="0"/>
            <a:t>INSERT INTO </a:t>
          </a:r>
          <a:r>
            <a:rPr lang="en-US" b="1" dirty="0" err="1"/>
            <a:t>table_name</a:t>
          </a:r>
          <a:r>
            <a:rPr lang="en-US" b="1" dirty="0"/>
            <a:t> (campo1, campo2) VALUES (value1, value2);</a:t>
          </a:r>
          <a:r>
            <a:rPr lang="en-US" dirty="0"/>
            <a:t> </a:t>
          </a:r>
        </a:p>
      </dgm:t>
    </dgm:pt>
    <dgm:pt modelId="{51E13A43-AFBB-4E71-946D-5BC09F423D76}" type="parTrans" cxnId="{84100EE3-49B3-44A9-9F91-C2CCE87B5A7C}">
      <dgm:prSet/>
      <dgm:spPr/>
      <dgm:t>
        <a:bodyPr/>
        <a:lstStyle/>
        <a:p>
          <a:endParaRPr lang="en-US"/>
        </a:p>
      </dgm:t>
    </dgm:pt>
    <dgm:pt modelId="{D13ACD3D-AF9C-4021-904B-D67978AEA766}" type="sibTrans" cxnId="{84100EE3-49B3-44A9-9F91-C2CCE87B5A7C}">
      <dgm:prSet/>
      <dgm:spPr/>
      <dgm:t>
        <a:bodyPr/>
        <a:lstStyle/>
        <a:p>
          <a:endParaRPr lang="en-US"/>
        </a:p>
      </dgm:t>
    </dgm:pt>
    <dgm:pt modelId="{00956038-77E5-7646-A72B-B1011507133B}">
      <dgm:prSet/>
      <dgm:spPr/>
      <dgm:t>
        <a:bodyPr/>
        <a:lstStyle/>
        <a:p>
          <a:r>
            <a:rPr lang="en-US" dirty="0"/>
            <a:t>input da </a:t>
          </a:r>
          <a:r>
            <a:rPr lang="en-US" dirty="0" err="1"/>
            <a:t>interfaccia</a:t>
          </a:r>
          <a:r>
            <a:rPr lang="en-US" dirty="0"/>
            <a:t> </a:t>
          </a:r>
          <a:r>
            <a:rPr lang="en-US" dirty="0" err="1"/>
            <a:t>grafica</a:t>
          </a:r>
          <a:r>
            <a:rPr lang="en-US" dirty="0"/>
            <a:t> o da </a:t>
          </a:r>
          <a:r>
            <a:rPr lang="en-US" dirty="0" err="1"/>
            <a:t>applicazione</a:t>
          </a:r>
          <a:endParaRPr lang="en-US" dirty="0"/>
        </a:p>
      </dgm:t>
    </dgm:pt>
    <dgm:pt modelId="{A5E2CDC0-3498-B242-B336-86C146DE13F4}" type="parTrans" cxnId="{D71A524B-526A-AE45-838D-4F57D4EBB5B4}">
      <dgm:prSet/>
      <dgm:spPr/>
      <dgm:t>
        <a:bodyPr/>
        <a:lstStyle/>
        <a:p>
          <a:endParaRPr lang="en-US"/>
        </a:p>
      </dgm:t>
    </dgm:pt>
    <dgm:pt modelId="{998594AF-AF54-8B44-A7A9-89E30C4CAAD2}" type="sibTrans" cxnId="{D71A524B-526A-AE45-838D-4F57D4EBB5B4}">
      <dgm:prSet/>
      <dgm:spPr/>
      <dgm:t>
        <a:bodyPr/>
        <a:lstStyle/>
        <a:p>
          <a:endParaRPr lang="en-US"/>
        </a:p>
      </dgm:t>
    </dgm:pt>
    <dgm:pt modelId="{BE0A06A8-6720-7B44-AE1B-2F79F97FB8FB}">
      <dgm:prSet/>
      <dgm:spPr/>
      <dgm:t>
        <a:bodyPr/>
        <a:lstStyle/>
        <a:p>
          <a:r>
            <a:rPr lang="en-US" dirty="0" err="1"/>
            <a:t>Caricamento</a:t>
          </a:r>
          <a:r>
            <a:rPr lang="en-US" dirty="0"/>
            <a:t> </a:t>
          </a:r>
          <a:r>
            <a:rPr lang="en-US" dirty="0" err="1"/>
            <a:t>dati</a:t>
          </a:r>
          <a:r>
            <a:rPr lang="en-US" dirty="0"/>
            <a:t> da file</a:t>
          </a:r>
        </a:p>
      </dgm:t>
    </dgm:pt>
    <dgm:pt modelId="{6DE2289F-37C7-7F40-A85E-297032738131}" type="parTrans" cxnId="{5642A5CF-3F42-9448-8890-82BD6F2E51B3}">
      <dgm:prSet/>
      <dgm:spPr/>
    </dgm:pt>
    <dgm:pt modelId="{46B3CF6E-4564-1D4D-AFCB-A4F0089BCEA8}" type="sibTrans" cxnId="{5642A5CF-3F42-9448-8890-82BD6F2E51B3}">
      <dgm:prSet/>
      <dgm:spPr/>
    </dgm:pt>
    <dgm:pt modelId="{E749E615-6FE9-6C46-916C-6AD59A0E0B5B}" type="pres">
      <dgm:prSet presAssocID="{DE1CBAED-CEF0-4B33-A910-94CEDF43F7DB}" presName="linear" presStyleCnt="0">
        <dgm:presLayoutVars>
          <dgm:animLvl val="lvl"/>
          <dgm:resizeHandles val="exact"/>
        </dgm:presLayoutVars>
      </dgm:prSet>
      <dgm:spPr/>
    </dgm:pt>
    <dgm:pt modelId="{6E81515E-3522-2846-8322-0E5B1C34F4EB}" type="pres">
      <dgm:prSet presAssocID="{DB2A971F-E4D2-4E8C-B25D-9A316999B97C}" presName="parentText" presStyleLbl="node1" presStyleIdx="0" presStyleCnt="3">
        <dgm:presLayoutVars>
          <dgm:chMax val="0"/>
          <dgm:bulletEnabled val="1"/>
        </dgm:presLayoutVars>
      </dgm:prSet>
      <dgm:spPr/>
    </dgm:pt>
    <dgm:pt modelId="{1881100F-B34C-BA4E-BEB9-D4E823D6894E}" type="pres">
      <dgm:prSet presAssocID="{D13ACD3D-AF9C-4021-904B-D67978AEA766}" presName="spacer" presStyleCnt="0"/>
      <dgm:spPr/>
    </dgm:pt>
    <dgm:pt modelId="{16163F43-C966-DB4F-B4ED-29DB2F4FE3EA}" type="pres">
      <dgm:prSet presAssocID="{00956038-77E5-7646-A72B-B1011507133B}" presName="parentText" presStyleLbl="node1" presStyleIdx="1" presStyleCnt="3">
        <dgm:presLayoutVars>
          <dgm:chMax val="0"/>
          <dgm:bulletEnabled val="1"/>
        </dgm:presLayoutVars>
      </dgm:prSet>
      <dgm:spPr/>
    </dgm:pt>
    <dgm:pt modelId="{8D535E62-11A7-2442-8C53-5A9436B80367}" type="pres">
      <dgm:prSet presAssocID="{998594AF-AF54-8B44-A7A9-89E30C4CAAD2}" presName="spacer" presStyleCnt="0"/>
      <dgm:spPr/>
    </dgm:pt>
    <dgm:pt modelId="{0669BF7F-D4D7-0E4C-8E13-A8BDB8348834}" type="pres">
      <dgm:prSet presAssocID="{BE0A06A8-6720-7B44-AE1B-2F79F97FB8FB}" presName="parentText" presStyleLbl="node1" presStyleIdx="2" presStyleCnt="3">
        <dgm:presLayoutVars>
          <dgm:chMax val="0"/>
          <dgm:bulletEnabled val="1"/>
        </dgm:presLayoutVars>
      </dgm:prSet>
      <dgm:spPr/>
    </dgm:pt>
  </dgm:ptLst>
  <dgm:cxnLst>
    <dgm:cxn modelId="{97F7A027-2019-EC47-8B8A-1CFE1099E59F}" type="presOf" srcId="{DE1CBAED-CEF0-4B33-A910-94CEDF43F7DB}" destId="{E749E615-6FE9-6C46-916C-6AD59A0E0B5B}" srcOrd="0" destOrd="0" presId="urn:microsoft.com/office/officeart/2005/8/layout/vList2"/>
    <dgm:cxn modelId="{40CC4C4B-53B6-1440-8B2E-0EAFB0AFAB2D}" type="presOf" srcId="{BE0A06A8-6720-7B44-AE1B-2F79F97FB8FB}" destId="{0669BF7F-D4D7-0E4C-8E13-A8BDB8348834}" srcOrd="0" destOrd="0" presId="urn:microsoft.com/office/officeart/2005/8/layout/vList2"/>
    <dgm:cxn modelId="{D71A524B-526A-AE45-838D-4F57D4EBB5B4}" srcId="{DE1CBAED-CEF0-4B33-A910-94CEDF43F7DB}" destId="{00956038-77E5-7646-A72B-B1011507133B}" srcOrd="1" destOrd="0" parTransId="{A5E2CDC0-3498-B242-B336-86C146DE13F4}" sibTransId="{998594AF-AF54-8B44-A7A9-89E30C4CAAD2}"/>
    <dgm:cxn modelId="{DE6FDB7E-282E-0F41-A878-7E64E98DD269}" type="presOf" srcId="{DB2A971F-E4D2-4E8C-B25D-9A316999B97C}" destId="{6E81515E-3522-2846-8322-0E5B1C34F4EB}" srcOrd="0" destOrd="0" presId="urn:microsoft.com/office/officeart/2005/8/layout/vList2"/>
    <dgm:cxn modelId="{C54A35C6-E76D-1E49-93E3-9DC0591475BB}" type="presOf" srcId="{00956038-77E5-7646-A72B-B1011507133B}" destId="{16163F43-C966-DB4F-B4ED-29DB2F4FE3EA}" srcOrd="0" destOrd="0" presId="urn:microsoft.com/office/officeart/2005/8/layout/vList2"/>
    <dgm:cxn modelId="{5642A5CF-3F42-9448-8890-82BD6F2E51B3}" srcId="{DE1CBAED-CEF0-4B33-A910-94CEDF43F7DB}" destId="{BE0A06A8-6720-7B44-AE1B-2F79F97FB8FB}" srcOrd="2" destOrd="0" parTransId="{6DE2289F-37C7-7F40-A85E-297032738131}" sibTransId="{46B3CF6E-4564-1D4D-AFCB-A4F0089BCEA8}"/>
    <dgm:cxn modelId="{84100EE3-49B3-44A9-9F91-C2CCE87B5A7C}" srcId="{DE1CBAED-CEF0-4B33-A910-94CEDF43F7DB}" destId="{DB2A971F-E4D2-4E8C-B25D-9A316999B97C}" srcOrd="0" destOrd="0" parTransId="{51E13A43-AFBB-4E71-946D-5BC09F423D76}" sibTransId="{D13ACD3D-AF9C-4021-904B-D67978AEA766}"/>
    <dgm:cxn modelId="{044D6A4E-2BC4-9E46-9687-DD059DECEAC9}" type="presParOf" srcId="{E749E615-6FE9-6C46-916C-6AD59A0E0B5B}" destId="{6E81515E-3522-2846-8322-0E5B1C34F4EB}" srcOrd="0" destOrd="0" presId="urn:microsoft.com/office/officeart/2005/8/layout/vList2"/>
    <dgm:cxn modelId="{9CA76D5D-B993-0646-8333-C52A8ACE782D}" type="presParOf" srcId="{E749E615-6FE9-6C46-916C-6AD59A0E0B5B}" destId="{1881100F-B34C-BA4E-BEB9-D4E823D6894E}" srcOrd="1" destOrd="0" presId="urn:microsoft.com/office/officeart/2005/8/layout/vList2"/>
    <dgm:cxn modelId="{FCFD6B87-AE79-D842-A870-28524B0B07B5}" type="presParOf" srcId="{E749E615-6FE9-6C46-916C-6AD59A0E0B5B}" destId="{16163F43-C966-DB4F-B4ED-29DB2F4FE3EA}" srcOrd="2" destOrd="0" presId="urn:microsoft.com/office/officeart/2005/8/layout/vList2"/>
    <dgm:cxn modelId="{8CB2763C-AFD1-644E-96FE-5D537C1D87DF}" type="presParOf" srcId="{E749E615-6FE9-6C46-916C-6AD59A0E0B5B}" destId="{8D535E62-11A7-2442-8C53-5A9436B80367}" srcOrd="3" destOrd="0" presId="urn:microsoft.com/office/officeart/2005/8/layout/vList2"/>
    <dgm:cxn modelId="{B62FE3D4-6E7C-F243-AB0B-8F3D71B3BECD}" type="presParOf" srcId="{E749E615-6FE9-6C46-916C-6AD59A0E0B5B}" destId="{0669BF7F-D4D7-0E4C-8E13-A8BDB834883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1818D35-2430-4CDF-8C45-7500380364F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B9EE761C-70C6-41E7-ACDF-BB2095EA7E61}">
      <dgm:prSet/>
      <dgm:spPr/>
      <dgm:t>
        <a:bodyPr/>
        <a:lstStyle/>
        <a:p>
          <a:r>
            <a:rPr lang="it-IT" dirty="0" err="1"/>
            <a:t>mysql</a:t>
          </a:r>
          <a:r>
            <a:rPr lang="it-IT" dirty="0"/>
            <a:t> &gt;</a:t>
          </a:r>
          <a:endParaRPr lang="en-US" dirty="0"/>
        </a:p>
      </dgm:t>
    </dgm:pt>
    <dgm:pt modelId="{478B5825-8C8E-41FC-83BD-C69A664E0831}" type="parTrans" cxnId="{F72F67A3-E346-458C-8B10-D70B1EC2C778}">
      <dgm:prSet/>
      <dgm:spPr/>
      <dgm:t>
        <a:bodyPr/>
        <a:lstStyle/>
        <a:p>
          <a:endParaRPr lang="en-US"/>
        </a:p>
      </dgm:t>
    </dgm:pt>
    <dgm:pt modelId="{1FDF6DDD-997D-4A5D-A754-60A4CF3E3283}" type="sibTrans" cxnId="{F72F67A3-E346-458C-8B10-D70B1EC2C778}">
      <dgm:prSet/>
      <dgm:spPr/>
      <dgm:t>
        <a:bodyPr/>
        <a:lstStyle/>
        <a:p>
          <a:endParaRPr lang="en-US"/>
        </a:p>
      </dgm:t>
    </dgm:pt>
    <dgm:pt modelId="{E46C02AE-8D71-4F1A-97BF-78E0B61866EA}">
      <dgm:prSet/>
      <dgm:spPr/>
      <dgm:t>
        <a:bodyPr/>
        <a:lstStyle/>
        <a:p>
          <a:pPr>
            <a:buNone/>
          </a:pPr>
          <a:r>
            <a:rPr lang="it-IT" dirty="0"/>
            <a:t>CREATE TABLE `gene` (</a:t>
          </a:r>
          <a:endParaRPr lang="en-US" dirty="0"/>
        </a:p>
      </dgm:t>
    </dgm:pt>
    <dgm:pt modelId="{DC3F15D1-2A74-42C2-A207-DB1CA0AD3B71}" type="parTrans" cxnId="{8904F9FF-F591-4EE5-BF61-6F46C28C9BED}">
      <dgm:prSet/>
      <dgm:spPr/>
      <dgm:t>
        <a:bodyPr/>
        <a:lstStyle/>
        <a:p>
          <a:endParaRPr lang="en-US"/>
        </a:p>
      </dgm:t>
    </dgm:pt>
    <dgm:pt modelId="{1968FBC5-6B20-4353-B742-0C4314D56CF3}" type="sibTrans" cxnId="{8904F9FF-F591-4EE5-BF61-6F46C28C9BED}">
      <dgm:prSet/>
      <dgm:spPr/>
      <dgm:t>
        <a:bodyPr/>
        <a:lstStyle/>
        <a:p>
          <a:endParaRPr lang="en-US"/>
        </a:p>
      </dgm:t>
    </dgm:pt>
    <dgm:pt modelId="{F7128AD4-6301-4719-9106-79C88F406677}">
      <dgm:prSet/>
      <dgm:spPr/>
      <dgm:t>
        <a:bodyPr/>
        <a:lstStyle/>
        <a:p>
          <a:r>
            <a:rPr lang="it-IT"/>
            <a:t>mysql&gt; </a:t>
          </a:r>
          <a:endParaRPr lang="en-US"/>
        </a:p>
      </dgm:t>
    </dgm:pt>
    <dgm:pt modelId="{FEBF3128-C484-4959-BDA7-EDC3D3BC3A62}" type="parTrans" cxnId="{27C489BD-D7B0-47F9-9984-AAD7AFF1DF3C}">
      <dgm:prSet/>
      <dgm:spPr/>
      <dgm:t>
        <a:bodyPr/>
        <a:lstStyle/>
        <a:p>
          <a:endParaRPr lang="en-US"/>
        </a:p>
      </dgm:t>
    </dgm:pt>
    <dgm:pt modelId="{8E705162-D99D-44EE-934D-B9EBDA321DE2}" type="sibTrans" cxnId="{27C489BD-D7B0-47F9-9984-AAD7AFF1DF3C}">
      <dgm:prSet/>
      <dgm:spPr/>
      <dgm:t>
        <a:bodyPr/>
        <a:lstStyle/>
        <a:p>
          <a:endParaRPr lang="en-US"/>
        </a:p>
      </dgm:t>
    </dgm:pt>
    <dgm:pt modelId="{78A1A8D8-1E33-41FF-A192-47226E293F59}">
      <dgm:prSet/>
      <dgm:spPr/>
      <dgm:t>
        <a:bodyPr/>
        <a:lstStyle/>
        <a:p>
          <a:pPr>
            <a:buNone/>
          </a:pPr>
          <a:r>
            <a:rPr lang="en-GB" dirty="0" err="1"/>
            <a:t>mysqlimport</a:t>
          </a:r>
          <a:r>
            <a:rPr lang="en-GB" dirty="0"/>
            <a:t> -u </a:t>
          </a:r>
          <a:r>
            <a:rPr lang="en-GB" dirty="0" err="1"/>
            <a:t>user_xxxx</a:t>
          </a:r>
          <a:r>
            <a:rPr lang="en-GB" dirty="0"/>
            <a:t> --fields-terminated-by='\t' --fields-escaped-by=\\ </a:t>
          </a:r>
          <a:r>
            <a:rPr lang="en-GB" dirty="0" err="1"/>
            <a:t>user_xxxx</a:t>
          </a:r>
          <a:r>
            <a:rPr lang="en-GB" dirty="0"/>
            <a:t> -L </a:t>
          </a:r>
          <a:r>
            <a:rPr lang="en-GB" dirty="0" err="1"/>
            <a:t>gene.txt</a:t>
          </a:r>
          <a:endParaRPr lang="en-US" dirty="0"/>
        </a:p>
      </dgm:t>
    </dgm:pt>
    <dgm:pt modelId="{DB8A36AE-24C1-4037-9415-D7F89FF0C43D}" type="parTrans" cxnId="{1B34CBAE-04BA-41F2-8A79-2141E621573B}">
      <dgm:prSet/>
      <dgm:spPr/>
      <dgm:t>
        <a:bodyPr/>
        <a:lstStyle/>
        <a:p>
          <a:endParaRPr lang="en-US"/>
        </a:p>
      </dgm:t>
    </dgm:pt>
    <dgm:pt modelId="{A77756AC-A9A7-49A7-A4EF-C29D1E2C19B4}" type="sibTrans" cxnId="{1B34CBAE-04BA-41F2-8A79-2141E621573B}">
      <dgm:prSet/>
      <dgm:spPr/>
      <dgm:t>
        <a:bodyPr/>
        <a:lstStyle/>
        <a:p>
          <a:endParaRPr lang="en-US"/>
        </a:p>
      </dgm:t>
    </dgm:pt>
    <dgm:pt modelId="{39E08393-B693-4347-8636-0846E56A7F7C}">
      <dgm:prSet/>
      <dgm:spPr/>
      <dgm:t>
        <a:bodyPr/>
        <a:lstStyle/>
        <a:p>
          <a:pPr rtl="0"/>
          <a:r>
            <a:rPr lang="en-GB" dirty="0" err="1"/>
            <a:t>Accedo</a:t>
          </a:r>
          <a:r>
            <a:rPr lang="en-GB" dirty="0"/>
            <a:t> Remote Desktop</a:t>
          </a:r>
        </a:p>
      </dgm:t>
    </dgm:pt>
    <dgm:pt modelId="{F7C8BB6D-E5E4-934D-9661-F696589D4DE4}" type="parTrans" cxnId="{CB9AEAFB-B5AC-1E49-9D54-A35D00D17826}">
      <dgm:prSet/>
      <dgm:spPr/>
      <dgm:t>
        <a:bodyPr/>
        <a:lstStyle/>
        <a:p>
          <a:endParaRPr lang="en-GB"/>
        </a:p>
      </dgm:t>
    </dgm:pt>
    <dgm:pt modelId="{A6361057-DF2C-AD47-95EC-D96DD43FE467}" type="sibTrans" cxnId="{CB9AEAFB-B5AC-1E49-9D54-A35D00D17826}">
      <dgm:prSet/>
      <dgm:spPr/>
      <dgm:t>
        <a:bodyPr/>
        <a:lstStyle/>
        <a:p>
          <a:endParaRPr lang="en-GB"/>
        </a:p>
      </dgm:t>
    </dgm:pt>
    <dgm:pt modelId="{490DBF72-5436-9048-9DE9-50ED89B8C8EE}">
      <dgm:prSet/>
      <dgm:spPr/>
      <dgm:t>
        <a:bodyPr/>
        <a:lstStyle/>
        <a:p>
          <a:r>
            <a:rPr lang="en-GB" dirty="0" err="1"/>
            <a:t>Accedo</a:t>
          </a:r>
          <a:r>
            <a:rPr lang="en-GB" dirty="0"/>
            <a:t> con </a:t>
          </a:r>
          <a:r>
            <a:rPr lang="en-GB" dirty="0" err="1"/>
            <a:t>terminale</a:t>
          </a:r>
          <a:endParaRPr lang="en-GB" dirty="0"/>
        </a:p>
      </dgm:t>
    </dgm:pt>
    <dgm:pt modelId="{50DDFFB3-0639-3744-BA1F-06F61E7C96DC}" type="parTrans" cxnId="{4D590B28-1229-084E-8164-794FF112DFC7}">
      <dgm:prSet/>
      <dgm:spPr/>
      <dgm:t>
        <a:bodyPr/>
        <a:lstStyle/>
        <a:p>
          <a:endParaRPr lang="en-GB"/>
        </a:p>
      </dgm:t>
    </dgm:pt>
    <dgm:pt modelId="{A9A210AC-9B46-1146-B6E5-C6E9EA8DE277}" type="sibTrans" cxnId="{4D590B28-1229-084E-8164-794FF112DFC7}">
      <dgm:prSet/>
      <dgm:spPr/>
      <dgm:t>
        <a:bodyPr/>
        <a:lstStyle/>
        <a:p>
          <a:endParaRPr lang="en-GB"/>
        </a:p>
      </dgm:t>
    </dgm:pt>
    <dgm:pt modelId="{C224212D-F42A-F24A-A0FF-236D08EBB08E}">
      <dgm:prSet/>
      <dgm:spPr/>
      <dgm:t>
        <a:bodyPr/>
        <a:lstStyle/>
        <a:p>
          <a:r>
            <a:rPr lang="en-GB" dirty="0" err="1"/>
            <a:t>mysql</a:t>
          </a:r>
          <a:r>
            <a:rPr lang="en-GB" dirty="0"/>
            <a:t> -u </a:t>
          </a:r>
          <a:r>
            <a:rPr lang="en-GB" dirty="0" err="1"/>
            <a:t>user_xxxx</a:t>
          </a:r>
          <a:r>
            <a:rPr lang="en-GB" dirty="0"/>
            <a:t> -h 127.0.0.1 –p</a:t>
          </a:r>
        </a:p>
      </dgm:t>
    </dgm:pt>
    <dgm:pt modelId="{2351588D-8BE4-B049-8137-8C89D061AC33}" type="parTrans" cxnId="{AABB1C8B-D2F5-EE4D-84D3-A6A53A83B872}">
      <dgm:prSet/>
      <dgm:spPr/>
      <dgm:t>
        <a:bodyPr/>
        <a:lstStyle/>
        <a:p>
          <a:endParaRPr lang="en-GB"/>
        </a:p>
      </dgm:t>
    </dgm:pt>
    <dgm:pt modelId="{0C560AFF-F85C-D541-8B90-7425FCD9DCD5}" type="sibTrans" cxnId="{AABB1C8B-D2F5-EE4D-84D3-A6A53A83B872}">
      <dgm:prSet/>
      <dgm:spPr/>
      <dgm:t>
        <a:bodyPr/>
        <a:lstStyle/>
        <a:p>
          <a:endParaRPr lang="en-GB"/>
        </a:p>
      </dgm:t>
    </dgm:pt>
    <dgm:pt modelId="{2902B912-4048-9040-B144-F12DA710421E}">
      <dgm:prSet/>
      <dgm:spPr/>
      <dgm:t>
        <a:bodyPr/>
        <a:lstStyle/>
        <a:p>
          <a:pPr rtl="0"/>
          <a:r>
            <a:rPr lang="en-GB" dirty="0"/>
            <a:t>use </a:t>
          </a:r>
          <a:r>
            <a:rPr lang="en-GB" dirty="0" err="1"/>
            <a:t>user_xxxx</a:t>
          </a:r>
          <a:r>
            <a:rPr lang="en-GB" dirty="0"/>
            <a:t>;</a:t>
          </a:r>
        </a:p>
      </dgm:t>
    </dgm:pt>
    <dgm:pt modelId="{3F2CC667-2A3C-3B46-B03F-153FC12C9463}" type="parTrans" cxnId="{42CA298C-C9A9-AD48-A55D-3E2FE3C87994}">
      <dgm:prSet/>
      <dgm:spPr/>
      <dgm:t>
        <a:bodyPr/>
        <a:lstStyle/>
        <a:p>
          <a:endParaRPr lang="en-GB"/>
        </a:p>
      </dgm:t>
    </dgm:pt>
    <dgm:pt modelId="{8949C9B0-A10A-E147-A495-83CD96C89B09}" type="sibTrans" cxnId="{42CA298C-C9A9-AD48-A55D-3E2FE3C87994}">
      <dgm:prSet/>
      <dgm:spPr/>
      <dgm:t>
        <a:bodyPr/>
        <a:lstStyle/>
        <a:p>
          <a:endParaRPr lang="en-GB"/>
        </a:p>
      </dgm:t>
    </dgm:pt>
    <dgm:pt modelId="{88EF50EE-C154-FF46-B096-A99F39CF286E}">
      <dgm:prSet/>
      <dgm:spPr/>
      <dgm:t>
        <a:bodyPr/>
        <a:lstStyle/>
        <a:p>
          <a:r>
            <a:rPr lang="en-GB" dirty="0"/>
            <a:t>SET GLOBAL </a:t>
          </a:r>
          <a:r>
            <a:rPr lang="en-GB" dirty="0" err="1"/>
            <a:t>local_infile</a:t>
          </a:r>
          <a:r>
            <a:rPr lang="en-GB" dirty="0"/>
            <a:t> = true;</a:t>
          </a:r>
          <a:endParaRPr lang="en-US" dirty="0"/>
        </a:p>
      </dgm:t>
    </dgm:pt>
    <dgm:pt modelId="{6ECD5AE5-AC3D-3E47-AD19-F48A009FA32C}" type="parTrans" cxnId="{E63E42E7-F6D4-3C44-A484-9DED4B74AEB5}">
      <dgm:prSet/>
      <dgm:spPr/>
      <dgm:t>
        <a:bodyPr/>
        <a:lstStyle/>
        <a:p>
          <a:endParaRPr lang="en-GB"/>
        </a:p>
      </dgm:t>
    </dgm:pt>
    <dgm:pt modelId="{C0474F70-9BB5-2D43-A571-DE5EDAA0848C}" type="sibTrans" cxnId="{E63E42E7-F6D4-3C44-A484-9DED4B74AEB5}">
      <dgm:prSet/>
      <dgm:spPr/>
      <dgm:t>
        <a:bodyPr/>
        <a:lstStyle/>
        <a:p>
          <a:endParaRPr lang="en-GB"/>
        </a:p>
      </dgm:t>
    </dgm:pt>
    <dgm:pt modelId="{CD872B9F-97F1-1A40-87B6-665AB30DDE3B}">
      <dgm:prSet/>
      <dgm:spPr/>
      <dgm:t>
        <a:bodyPr/>
        <a:lstStyle/>
        <a:p>
          <a:pPr rtl="0">
            <a:buNone/>
          </a:pPr>
          <a:endParaRPr lang="en-US" dirty="0"/>
        </a:p>
      </dgm:t>
    </dgm:pt>
    <dgm:pt modelId="{E1AAF43B-9111-9945-A2C4-4BCD32019659}" type="parTrans" cxnId="{ADB38CF6-B288-CC4B-AE29-6F510AA71E35}">
      <dgm:prSet/>
      <dgm:spPr/>
      <dgm:t>
        <a:bodyPr/>
        <a:lstStyle/>
        <a:p>
          <a:endParaRPr lang="en-GB"/>
        </a:p>
      </dgm:t>
    </dgm:pt>
    <dgm:pt modelId="{23D8E653-CB84-7444-A3FA-F6D403C7D04F}" type="sibTrans" cxnId="{ADB38CF6-B288-CC4B-AE29-6F510AA71E35}">
      <dgm:prSet/>
      <dgm:spPr/>
      <dgm:t>
        <a:bodyPr/>
        <a:lstStyle/>
        <a:p>
          <a:endParaRPr lang="en-GB"/>
        </a:p>
      </dgm:t>
    </dgm:pt>
    <dgm:pt modelId="{8780192B-6BE8-6848-815A-03A6F2C2C921}">
      <dgm:prSet/>
      <dgm:spPr/>
      <dgm:t>
        <a:bodyPr/>
        <a:lstStyle/>
        <a:p>
          <a:r>
            <a:rPr lang="en-GB" dirty="0"/>
            <a:t>SET GLOBAL </a:t>
          </a:r>
          <a:r>
            <a:rPr lang="en-GB" dirty="0" err="1"/>
            <a:t>binlog_format</a:t>
          </a:r>
          <a:r>
            <a:rPr lang="en-GB" dirty="0"/>
            <a:t> = 'ROW';</a:t>
          </a:r>
        </a:p>
      </dgm:t>
    </dgm:pt>
    <dgm:pt modelId="{745D374D-D508-704E-80D8-9D2E49BB0FA3}" type="parTrans" cxnId="{7E82E061-766D-B44A-8CA4-31FCD290F978}">
      <dgm:prSet/>
      <dgm:spPr/>
      <dgm:t>
        <a:bodyPr/>
        <a:lstStyle/>
        <a:p>
          <a:endParaRPr lang="en-GB"/>
        </a:p>
      </dgm:t>
    </dgm:pt>
    <dgm:pt modelId="{642D0099-9AAB-004D-BF1D-9D0039691D53}" type="sibTrans" cxnId="{7E82E061-766D-B44A-8CA4-31FCD290F978}">
      <dgm:prSet/>
      <dgm:spPr/>
      <dgm:t>
        <a:bodyPr/>
        <a:lstStyle/>
        <a:p>
          <a:endParaRPr lang="en-GB"/>
        </a:p>
      </dgm:t>
    </dgm:pt>
    <dgm:pt modelId="{6BCAB686-8101-7445-BF5D-4E13365C99F1}">
      <dgm:prSet/>
      <dgm:spPr/>
      <dgm:t>
        <a:bodyPr/>
        <a:lstStyle/>
        <a:p>
          <a:pPr>
            <a:buNone/>
          </a:pPr>
          <a:r>
            <a:rPr lang="it-IT"/>
            <a:t>`gene_id` int(10) unsigned NOT NULL AUTO_INCREMENT,</a:t>
          </a:r>
          <a:endParaRPr lang="it-IT" dirty="0"/>
        </a:p>
      </dgm:t>
    </dgm:pt>
    <dgm:pt modelId="{8C04061D-82DD-4147-85D8-219F49EE4622}" type="parTrans" cxnId="{D0DBD4EE-0EFE-194F-BCAE-788861ABBE2E}">
      <dgm:prSet/>
      <dgm:spPr/>
      <dgm:t>
        <a:bodyPr/>
        <a:lstStyle/>
        <a:p>
          <a:endParaRPr lang="en-GB"/>
        </a:p>
      </dgm:t>
    </dgm:pt>
    <dgm:pt modelId="{FB0FF7C1-ACD9-9C44-8BB3-42FB709D9EAB}" type="sibTrans" cxnId="{D0DBD4EE-0EFE-194F-BCAE-788861ABBE2E}">
      <dgm:prSet/>
      <dgm:spPr/>
      <dgm:t>
        <a:bodyPr/>
        <a:lstStyle/>
        <a:p>
          <a:endParaRPr lang="en-GB"/>
        </a:p>
      </dgm:t>
    </dgm:pt>
    <dgm:pt modelId="{6EAFD222-FF39-934B-8A8C-3965C57947E5}">
      <dgm:prSet/>
      <dgm:spPr/>
      <dgm:t>
        <a:bodyPr/>
        <a:lstStyle/>
        <a:p>
          <a:pPr>
            <a:buNone/>
          </a:pPr>
          <a:r>
            <a:rPr lang="it-IT"/>
            <a:t>`biotype` varchar(40) NOT NULL,</a:t>
          </a:r>
          <a:endParaRPr lang="it-IT" dirty="0"/>
        </a:p>
      </dgm:t>
    </dgm:pt>
    <dgm:pt modelId="{CA75E452-019C-E841-9F60-331F33F6DBBD}" type="parTrans" cxnId="{E44D4980-79B3-FE49-82B1-E2D078F1C5E0}">
      <dgm:prSet/>
      <dgm:spPr/>
      <dgm:t>
        <a:bodyPr/>
        <a:lstStyle/>
        <a:p>
          <a:endParaRPr lang="en-GB"/>
        </a:p>
      </dgm:t>
    </dgm:pt>
    <dgm:pt modelId="{89142BB1-BEAE-754A-A1DA-B2C8B893EC4D}" type="sibTrans" cxnId="{E44D4980-79B3-FE49-82B1-E2D078F1C5E0}">
      <dgm:prSet/>
      <dgm:spPr/>
      <dgm:t>
        <a:bodyPr/>
        <a:lstStyle/>
        <a:p>
          <a:endParaRPr lang="en-GB"/>
        </a:p>
      </dgm:t>
    </dgm:pt>
    <dgm:pt modelId="{26964D82-E46D-7C4E-A617-E5CBF06D9EDC}">
      <dgm:prSet/>
      <dgm:spPr/>
      <dgm:t>
        <a:bodyPr/>
        <a:lstStyle/>
        <a:p>
          <a:pPr>
            <a:buNone/>
          </a:pPr>
          <a:r>
            <a:rPr lang="it-IT"/>
            <a:t>`analysis_id` smallint(5) unsigned NOT NULL,</a:t>
          </a:r>
          <a:endParaRPr lang="it-IT" dirty="0"/>
        </a:p>
      </dgm:t>
    </dgm:pt>
    <dgm:pt modelId="{E54D2142-9E44-764B-A33A-9DABF39D6B5F}" type="parTrans" cxnId="{863736E4-8BC6-F14E-BB0D-729FA2A36123}">
      <dgm:prSet/>
      <dgm:spPr/>
      <dgm:t>
        <a:bodyPr/>
        <a:lstStyle/>
        <a:p>
          <a:endParaRPr lang="en-GB"/>
        </a:p>
      </dgm:t>
    </dgm:pt>
    <dgm:pt modelId="{37161606-21F2-7F4C-8DDF-53D2F9860425}" type="sibTrans" cxnId="{863736E4-8BC6-F14E-BB0D-729FA2A36123}">
      <dgm:prSet/>
      <dgm:spPr/>
      <dgm:t>
        <a:bodyPr/>
        <a:lstStyle/>
        <a:p>
          <a:endParaRPr lang="en-GB"/>
        </a:p>
      </dgm:t>
    </dgm:pt>
    <dgm:pt modelId="{8483E3F8-9235-8348-89A7-EE72E802C8F5}">
      <dgm:prSet/>
      <dgm:spPr/>
      <dgm:t>
        <a:bodyPr/>
        <a:lstStyle/>
        <a:p>
          <a:pPr>
            <a:buNone/>
          </a:pPr>
          <a:r>
            <a:rPr lang="it-IT"/>
            <a:t>`seq_region_id` int(10) unsigned NOT NULL,</a:t>
          </a:r>
          <a:endParaRPr lang="it-IT" dirty="0"/>
        </a:p>
      </dgm:t>
    </dgm:pt>
    <dgm:pt modelId="{B15B58DF-DD27-BD43-AA9E-F7E4D657B960}" type="parTrans" cxnId="{20178DE0-ECC9-5448-9E4E-579C00B87074}">
      <dgm:prSet/>
      <dgm:spPr/>
      <dgm:t>
        <a:bodyPr/>
        <a:lstStyle/>
        <a:p>
          <a:endParaRPr lang="en-GB"/>
        </a:p>
      </dgm:t>
    </dgm:pt>
    <dgm:pt modelId="{C7173B05-D34F-E245-9AC0-29612026CF1E}" type="sibTrans" cxnId="{20178DE0-ECC9-5448-9E4E-579C00B87074}">
      <dgm:prSet/>
      <dgm:spPr/>
      <dgm:t>
        <a:bodyPr/>
        <a:lstStyle/>
        <a:p>
          <a:endParaRPr lang="en-GB"/>
        </a:p>
      </dgm:t>
    </dgm:pt>
    <dgm:pt modelId="{CE7F4DC4-EE84-6D48-BB86-9DF8B078E044}">
      <dgm:prSet/>
      <dgm:spPr/>
      <dgm:t>
        <a:bodyPr/>
        <a:lstStyle/>
        <a:p>
          <a:pPr>
            <a:buNone/>
          </a:pPr>
          <a:r>
            <a:rPr lang="it-IT"/>
            <a:t>`seq_region_start` int(10) unsigned NOT NULL,</a:t>
          </a:r>
          <a:endParaRPr lang="it-IT" dirty="0"/>
        </a:p>
      </dgm:t>
    </dgm:pt>
    <dgm:pt modelId="{14DEFD50-85CB-6644-B48D-F3DB34133E20}" type="parTrans" cxnId="{A164F84F-BE25-8F4D-95BF-A5AFD70FF1DB}">
      <dgm:prSet/>
      <dgm:spPr/>
      <dgm:t>
        <a:bodyPr/>
        <a:lstStyle/>
        <a:p>
          <a:endParaRPr lang="en-GB"/>
        </a:p>
      </dgm:t>
    </dgm:pt>
    <dgm:pt modelId="{8E4D6597-4B63-0D46-B0A2-575390C15DD9}" type="sibTrans" cxnId="{A164F84F-BE25-8F4D-95BF-A5AFD70FF1DB}">
      <dgm:prSet/>
      <dgm:spPr/>
      <dgm:t>
        <a:bodyPr/>
        <a:lstStyle/>
        <a:p>
          <a:endParaRPr lang="en-GB"/>
        </a:p>
      </dgm:t>
    </dgm:pt>
    <dgm:pt modelId="{FC43CBD9-260F-B649-9D54-ACE25FC437AF}">
      <dgm:prSet/>
      <dgm:spPr/>
      <dgm:t>
        <a:bodyPr/>
        <a:lstStyle/>
        <a:p>
          <a:pPr>
            <a:buNone/>
          </a:pPr>
          <a:r>
            <a:rPr lang="it-IT"/>
            <a:t>`seq_region_end` int(10) unsigned NOT NULL,</a:t>
          </a:r>
          <a:endParaRPr lang="it-IT" dirty="0"/>
        </a:p>
      </dgm:t>
    </dgm:pt>
    <dgm:pt modelId="{97127526-8759-D946-B69A-B29C45292460}" type="parTrans" cxnId="{1E145EE3-3FB4-6841-9856-065BBED030EF}">
      <dgm:prSet/>
      <dgm:spPr/>
      <dgm:t>
        <a:bodyPr/>
        <a:lstStyle/>
        <a:p>
          <a:endParaRPr lang="en-GB"/>
        </a:p>
      </dgm:t>
    </dgm:pt>
    <dgm:pt modelId="{53DE3BDA-45F6-7541-B46B-7BCCBD084AA1}" type="sibTrans" cxnId="{1E145EE3-3FB4-6841-9856-065BBED030EF}">
      <dgm:prSet/>
      <dgm:spPr/>
      <dgm:t>
        <a:bodyPr/>
        <a:lstStyle/>
        <a:p>
          <a:endParaRPr lang="en-GB"/>
        </a:p>
      </dgm:t>
    </dgm:pt>
    <dgm:pt modelId="{75C31F96-C31C-7D44-82AB-3A627E715E3C}">
      <dgm:prSet/>
      <dgm:spPr/>
      <dgm:t>
        <a:bodyPr/>
        <a:lstStyle/>
        <a:p>
          <a:pPr>
            <a:buNone/>
          </a:pPr>
          <a:r>
            <a:rPr lang="it-IT"/>
            <a:t>`seq_region_strand` tinyint(2) NOT NULL,</a:t>
          </a:r>
          <a:endParaRPr lang="it-IT" dirty="0"/>
        </a:p>
      </dgm:t>
    </dgm:pt>
    <dgm:pt modelId="{D686143A-C09D-C748-B406-6F91F4B4760B}" type="parTrans" cxnId="{9E444492-9BCF-F143-B869-474916E8688B}">
      <dgm:prSet/>
      <dgm:spPr/>
      <dgm:t>
        <a:bodyPr/>
        <a:lstStyle/>
        <a:p>
          <a:endParaRPr lang="en-GB"/>
        </a:p>
      </dgm:t>
    </dgm:pt>
    <dgm:pt modelId="{44AB2532-7439-0A4D-AFA2-396A7EABC325}" type="sibTrans" cxnId="{9E444492-9BCF-F143-B869-474916E8688B}">
      <dgm:prSet/>
      <dgm:spPr/>
      <dgm:t>
        <a:bodyPr/>
        <a:lstStyle/>
        <a:p>
          <a:endParaRPr lang="en-GB"/>
        </a:p>
      </dgm:t>
    </dgm:pt>
    <dgm:pt modelId="{B0BB7230-1A82-504A-9250-9EA8F8AE1D71}">
      <dgm:prSet/>
      <dgm:spPr/>
      <dgm:t>
        <a:bodyPr/>
        <a:lstStyle/>
        <a:p>
          <a:pPr>
            <a:buNone/>
          </a:pPr>
          <a:r>
            <a:rPr lang="it-IT"/>
            <a:t>`display_xref_id` int(10) unsigned DEFAULT NULL,</a:t>
          </a:r>
          <a:endParaRPr lang="it-IT" dirty="0"/>
        </a:p>
      </dgm:t>
    </dgm:pt>
    <dgm:pt modelId="{3FF06417-5A88-5049-8B11-1E05E065668B}" type="parTrans" cxnId="{311E6BFC-E50A-8D4D-9898-AC1225EDB759}">
      <dgm:prSet/>
      <dgm:spPr/>
      <dgm:t>
        <a:bodyPr/>
        <a:lstStyle/>
        <a:p>
          <a:endParaRPr lang="en-GB"/>
        </a:p>
      </dgm:t>
    </dgm:pt>
    <dgm:pt modelId="{D7DE6CAC-23E7-784F-9EAC-CEC2FD8297D3}" type="sibTrans" cxnId="{311E6BFC-E50A-8D4D-9898-AC1225EDB759}">
      <dgm:prSet/>
      <dgm:spPr/>
      <dgm:t>
        <a:bodyPr/>
        <a:lstStyle/>
        <a:p>
          <a:endParaRPr lang="en-GB"/>
        </a:p>
      </dgm:t>
    </dgm:pt>
    <dgm:pt modelId="{85FCDB3E-E7A6-D146-AF8E-2CB1166FB37F}">
      <dgm:prSet/>
      <dgm:spPr/>
      <dgm:t>
        <a:bodyPr/>
        <a:lstStyle/>
        <a:p>
          <a:pPr>
            <a:buNone/>
          </a:pPr>
          <a:r>
            <a:rPr lang="it-IT"/>
            <a:t>`source` varchar(40) NOT NULL,</a:t>
          </a:r>
          <a:endParaRPr lang="it-IT" dirty="0"/>
        </a:p>
      </dgm:t>
    </dgm:pt>
    <dgm:pt modelId="{D4210913-2BA3-A141-9D57-4E66AC4CAA4C}" type="parTrans" cxnId="{8B6E19ED-9375-9944-BBC4-807E816DE634}">
      <dgm:prSet/>
      <dgm:spPr/>
      <dgm:t>
        <a:bodyPr/>
        <a:lstStyle/>
        <a:p>
          <a:endParaRPr lang="en-GB"/>
        </a:p>
      </dgm:t>
    </dgm:pt>
    <dgm:pt modelId="{D055FBC9-37EA-814B-97A7-98839CD8B483}" type="sibTrans" cxnId="{8B6E19ED-9375-9944-BBC4-807E816DE634}">
      <dgm:prSet/>
      <dgm:spPr/>
      <dgm:t>
        <a:bodyPr/>
        <a:lstStyle/>
        <a:p>
          <a:endParaRPr lang="en-GB"/>
        </a:p>
      </dgm:t>
    </dgm:pt>
    <dgm:pt modelId="{66E93F33-4DA7-E44C-90A8-33409D273B73}">
      <dgm:prSet/>
      <dgm:spPr/>
      <dgm:t>
        <a:bodyPr/>
        <a:lstStyle/>
        <a:p>
          <a:pPr>
            <a:buNone/>
          </a:pPr>
          <a:r>
            <a:rPr lang="it-IT"/>
            <a:t>`description` text,</a:t>
          </a:r>
          <a:endParaRPr lang="it-IT" dirty="0"/>
        </a:p>
      </dgm:t>
    </dgm:pt>
    <dgm:pt modelId="{BEAD5C60-2DC2-C542-8D85-7435B4FC044B}" type="parTrans" cxnId="{F44B3007-31C8-F642-B67E-9C75219C7BE1}">
      <dgm:prSet/>
      <dgm:spPr/>
      <dgm:t>
        <a:bodyPr/>
        <a:lstStyle/>
        <a:p>
          <a:endParaRPr lang="en-GB"/>
        </a:p>
      </dgm:t>
    </dgm:pt>
    <dgm:pt modelId="{B695C7CE-9783-AB40-B174-7BE762D53DC5}" type="sibTrans" cxnId="{F44B3007-31C8-F642-B67E-9C75219C7BE1}">
      <dgm:prSet/>
      <dgm:spPr/>
      <dgm:t>
        <a:bodyPr/>
        <a:lstStyle/>
        <a:p>
          <a:endParaRPr lang="en-GB"/>
        </a:p>
      </dgm:t>
    </dgm:pt>
    <dgm:pt modelId="{F76BD384-853A-5D4B-9D22-2BDDF79BB301}">
      <dgm:prSet/>
      <dgm:spPr/>
      <dgm:t>
        <a:bodyPr/>
        <a:lstStyle/>
        <a:p>
          <a:pPr>
            <a:buNone/>
          </a:pPr>
          <a:r>
            <a:rPr lang="it-IT"/>
            <a:t>`is_current` tinyint(1) NOT NULL DEFAULT '1',</a:t>
          </a:r>
          <a:endParaRPr lang="it-IT" dirty="0"/>
        </a:p>
      </dgm:t>
    </dgm:pt>
    <dgm:pt modelId="{30B07FFF-DC95-E841-B293-DA70D2329071}" type="parTrans" cxnId="{AB35DF4C-EDC0-4443-8D03-7B06339BB1B7}">
      <dgm:prSet/>
      <dgm:spPr/>
      <dgm:t>
        <a:bodyPr/>
        <a:lstStyle/>
        <a:p>
          <a:endParaRPr lang="en-GB"/>
        </a:p>
      </dgm:t>
    </dgm:pt>
    <dgm:pt modelId="{877898F6-9991-B441-AAA1-18AADB04244E}" type="sibTrans" cxnId="{AB35DF4C-EDC0-4443-8D03-7B06339BB1B7}">
      <dgm:prSet/>
      <dgm:spPr/>
      <dgm:t>
        <a:bodyPr/>
        <a:lstStyle/>
        <a:p>
          <a:endParaRPr lang="en-GB"/>
        </a:p>
      </dgm:t>
    </dgm:pt>
    <dgm:pt modelId="{73DFF4E7-79B0-8441-9BA8-73D974B478C2}">
      <dgm:prSet/>
      <dgm:spPr/>
      <dgm:t>
        <a:bodyPr/>
        <a:lstStyle/>
        <a:p>
          <a:pPr>
            <a:buNone/>
          </a:pPr>
          <a:r>
            <a:rPr lang="it-IT"/>
            <a:t>`canonical_transcript_id` int(10) unsigned NOT NULL,</a:t>
          </a:r>
          <a:endParaRPr lang="it-IT" dirty="0"/>
        </a:p>
      </dgm:t>
    </dgm:pt>
    <dgm:pt modelId="{19EAD306-2223-7A40-9BA9-07B3DB486B78}" type="parTrans" cxnId="{8758BA0C-3D54-4D40-BA96-F93A68277162}">
      <dgm:prSet/>
      <dgm:spPr/>
      <dgm:t>
        <a:bodyPr/>
        <a:lstStyle/>
        <a:p>
          <a:endParaRPr lang="en-GB"/>
        </a:p>
      </dgm:t>
    </dgm:pt>
    <dgm:pt modelId="{D2322704-7F60-684A-8DC7-6DD80484BF13}" type="sibTrans" cxnId="{8758BA0C-3D54-4D40-BA96-F93A68277162}">
      <dgm:prSet/>
      <dgm:spPr/>
      <dgm:t>
        <a:bodyPr/>
        <a:lstStyle/>
        <a:p>
          <a:endParaRPr lang="en-GB"/>
        </a:p>
      </dgm:t>
    </dgm:pt>
    <dgm:pt modelId="{2821A778-CC5B-1F4B-A66E-AABA67D766EE}">
      <dgm:prSet/>
      <dgm:spPr/>
      <dgm:t>
        <a:bodyPr/>
        <a:lstStyle/>
        <a:p>
          <a:pPr>
            <a:buNone/>
          </a:pPr>
          <a:r>
            <a:rPr lang="it-IT"/>
            <a:t>`stable_id` varchar(128) DEFAULT NULL,</a:t>
          </a:r>
          <a:endParaRPr lang="it-IT" dirty="0"/>
        </a:p>
      </dgm:t>
    </dgm:pt>
    <dgm:pt modelId="{733AEFF4-9351-0444-999F-B85ECCB7FE3B}" type="parTrans" cxnId="{AF698544-C047-ED42-AB63-7951E9798EC1}">
      <dgm:prSet/>
      <dgm:spPr/>
      <dgm:t>
        <a:bodyPr/>
        <a:lstStyle/>
        <a:p>
          <a:endParaRPr lang="en-GB"/>
        </a:p>
      </dgm:t>
    </dgm:pt>
    <dgm:pt modelId="{8EBCC550-0B88-084F-A8B9-7129C58784D2}" type="sibTrans" cxnId="{AF698544-C047-ED42-AB63-7951E9798EC1}">
      <dgm:prSet/>
      <dgm:spPr/>
      <dgm:t>
        <a:bodyPr/>
        <a:lstStyle/>
        <a:p>
          <a:endParaRPr lang="en-GB"/>
        </a:p>
      </dgm:t>
    </dgm:pt>
    <dgm:pt modelId="{205C8888-4478-AB4B-A1E8-4807BDD58972}">
      <dgm:prSet/>
      <dgm:spPr/>
      <dgm:t>
        <a:bodyPr/>
        <a:lstStyle/>
        <a:p>
          <a:pPr>
            <a:buNone/>
          </a:pPr>
          <a:r>
            <a:rPr lang="it-IT"/>
            <a:t>`version` smallint(5) unsigned DEFAULT NULL,</a:t>
          </a:r>
          <a:endParaRPr lang="it-IT" dirty="0"/>
        </a:p>
      </dgm:t>
    </dgm:pt>
    <dgm:pt modelId="{40F4E0F5-54A8-B442-B422-853BFE4E0B02}" type="parTrans" cxnId="{D90649A9-8D01-7242-82F7-47A9B34E85FC}">
      <dgm:prSet/>
      <dgm:spPr/>
      <dgm:t>
        <a:bodyPr/>
        <a:lstStyle/>
        <a:p>
          <a:endParaRPr lang="en-GB"/>
        </a:p>
      </dgm:t>
    </dgm:pt>
    <dgm:pt modelId="{2B3FBAA3-6A10-DA4D-9D16-D455B4DADB52}" type="sibTrans" cxnId="{D90649A9-8D01-7242-82F7-47A9B34E85FC}">
      <dgm:prSet/>
      <dgm:spPr/>
      <dgm:t>
        <a:bodyPr/>
        <a:lstStyle/>
        <a:p>
          <a:endParaRPr lang="en-GB"/>
        </a:p>
      </dgm:t>
    </dgm:pt>
    <dgm:pt modelId="{9A381399-779B-8A4A-ACA7-766548E076A1}">
      <dgm:prSet/>
      <dgm:spPr/>
      <dgm:t>
        <a:bodyPr/>
        <a:lstStyle/>
        <a:p>
          <a:pPr>
            <a:buNone/>
          </a:pPr>
          <a:r>
            <a:rPr lang="it-IT"/>
            <a:t>`created_date` datetime DEFAULT NULL,</a:t>
          </a:r>
          <a:endParaRPr lang="it-IT" dirty="0"/>
        </a:p>
      </dgm:t>
    </dgm:pt>
    <dgm:pt modelId="{F05959FA-C792-704A-8966-59A095B9ADF5}" type="parTrans" cxnId="{10117141-09A5-2F45-8572-4184F98D921B}">
      <dgm:prSet/>
      <dgm:spPr/>
      <dgm:t>
        <a:bodyPr/>
        <a:lstStyle/>
        <a:p>
          <a:endParaRPr lang="en-GB"/>
        </a:p>
      </dgm:t>
    </dgm:pt>
    <dgm:pt modelId="{B6E4AA06-1F5C-0C4A-80F1-379F10A9343B}" type="sibTrans" cxnId="{10117141-09A5-2F45-8572-4184F98D921B}">
      <dgm:prSet/>
      <dgm:spPr/>
      <dgm:t>
        <a:bodyPr/>
        <a:lstStyle/>
        <a:p>
          <a:endParaRPr lang="en-GB"/>
        </a:p>
      </dgm:t>
    </dgm:pt>
    <dgm:pt modelId="{E41225F1-10A4-A743-8645-B83338BB8234}">
      <dgm:prSet/>
      <dgm:spPr/>
      <dgm:t>
        <a:bodyPr/>
        <a:lstStyle/>
        <a:p>
          <a:pPr>
            <a:buNone/>
          </a:pPr>
          <a:r>
            <a:rPr lang="it-IT" dirty="0"/>
            <a:t>`</a:t>
          </a:r>
          <a:r>
            <a:rPr lang="it-IT" dirty="0" err="1"/>
            <a:t>modified_date</a:t>
          </a:r>
          <a:r>
            <a:rPr lang="it-IT" dirty="0"/>
            <a:t>` </a:t>
          </a:r>
          <a:r>
            <a:rPr lang="it-IT" dirty="0" err="1"/>
            <a:t>datetime</a:t>
          </a:r>
          <a:r>
            <a:rPr lang="it-IT" dirty="0"/>
            <a:t> DEFAULT NULL)</a:t>
          </a:r>
        </a:p>
      </dgm:t>
    </dgm:pt>
    <dgm:pt modelId="{1F0FAD08-771E-8941-A282-00F373610811}" type="parTrans" cxnId="{CCAA80A3-5285-5540-ADDD-5FD1080A309D}">
      <dgm:prSet/>
      <dgm:spPr/>
      <dgm:t>
        <a:bodyPr/>
        <a:lstStyle/>
        <a:p>
          <a:endParaRPr lang="en-GB"/>
        </a:p>
      </dgm:t>
    </dgm:pt>
    <dgm:pt modelId="{D4CAC954-6C22-A943-A8DA-2247B79AFFB9}" type="sibTrans" cxnId="{CCAA80A3-5285-5540-ADDD-5FD1080A309D}">
      <dgm:prSet/>
      <dgm:spPr/>
      <dgm:t>
        <a:bodyPr/>
        <a:lstStyle/>
        <a:p>
          <a:endParaRPr lang="en-GB"/>
        </a:p>
      </dgm:t>
    </dgm:pt>
    <dgm:pt modelId="{2080413D-938C-E540-92DE-FDF38AC0EDD3}">
      <dgm:prSet/>
      <dgm:spPr/>
      <dgm:t>
        <a:bodyPr/>
        <a:lstStyle/>
        <a:p>
          <a:pPr rtl="0"/>
          <a:r>
            <a:rPr lang="en-GB" dirty="0"/>
            <a:t>drop table gene;</a:t>
          </a:r>
        </a:p>
      </dgm:t>
    </dgm:pt>
    <dgm:pt modelId="{51D6320F-C743-574A-AD09-48B2F2E2AB26}" type="parTrans" cxnId="{D7854013-CEFF-6A4E-BE91-9E563647E354}">
      <dgm:prSet/>
      <dgm:spPr/>
      <dgm:t>
        <a:bodyPr/>
        <a:lstStyle/>
        <a:p>
          <a:endParaRPr lang="en-GB"/>
        </a:p>
      </dgm:t>
    </dgm:pt>
    <dgm:pt modelId="{6351266F-F661-6647-984C-557DE81A8ED6}" type="sibTrans" cxnId="{D7854013-CEFF-6A4E-BE91-9E563647E354}">
      <dgm:prSet/>
      <dgm:spPr/>
      <dgm:t>
        <a:bodyPr/>
        <a:lstStyle/>
        <a:p>
          <a:endParaRPr lang="en-GB"/>
        </a:p>
      </dgm:t>
    </dgm:pt>
    <dgm:pt modelId="{92F82FB2-4B60-8F44-855B-970E9552C38B}" type="pres">
      <dgm:prSet presAssocID="{61818D35-2430-4CDF-8C45-7500380364FB}" presName="linear" presStyleCnt="0">
        <dgm:presLayoutVars>
          <dgm:dir/>
          <dgm:animLvl val="lvl"/>
          <dgm:resizeHandles val="exact"/>
        </dgm:presLayoutVars>
      </dgm:prSet>
      <dgm:spPr/>
    </dgm:pt>
    <dgm:pt modelId="{30D87006-C785-F044-B077-593912150B9B}" type="pres">
      <dgm:prSet presAssocID="{39E08393-B693-4347-8636-0846E56A7F7C}" presName="parentLin" presStyleCnt="0"/>
      <dgm:spPr/>
    </dgm:pt>
    <dgm:pt modelId="{4F69C798-32B4-BF46-8FD1-069845A3FCDC}" type="pres">
      <dgm:prSet presAssocID="{39E08393-B693-4347-8636-0846E56A7F7C}" presName="parentLeftMargin" presStyleLbl="node1" presStyleIdx="0" presStyleCnt="4"/>
      <dgm:spPr/>
    </dgm:pt>
    <dgm:pt modelId="{CA6B7B39-F5F8-E945-92E8-7DC61F5E5691}" type="pres">
      <dgm:prSet presAssocID="{39E08393-B693-4347-8636-0846E56A7F7C}" presName="parentText" presStyleLbl="node1" presStyleIdx="0" presStyleCnt="4">
        <dgm:presLayoutVars>
          <dgm:chMax val="0"/>
          <dgm:bulletEnabled val="1"/>
        </dgm:presLayoutVars>
      </dgm:prSet>
      <dgm:spPr/>
    </dgm:pt>
    <dgm:pt modelId="{6F8ABF4B-8BB1-CD40-94D9-C2D9DDFC611E}" type="pres">
      <dgm:prSet presAssocID="{39E08393-B693-4347-8636-0846E56A7F7C}" presName="negativeSpace" presStyleCnt="0"/>
      <dgm:spPr/>
    </dgm:pt>
    <dgm:pt modelId="{F220F5F2-4431-C248-8359-912690DA6F30}" type="pres">
      <dgm:prSet presAssocID="{39E08393-B693-4347-8636-0846E56A7F7C}" presName="childText" presStyleLbl="conFgAcc1" presStyleIdx="0" presStyleCnt="4">
        <dgm:presLayoutVars>
          <dgm:bulletEnabled val="1"/>
        </dgm:presLayoutVars>
      </dgm:prSet>
      <dgm:spPr/>
    </dgm:pt>
    <dgm:pt modelId="{B94ED5CD-530A-1641-8762-9B6870ADFBB4}" type="pres">
      <dgm:prSet presAssocID="{A6361057-DF2C-AD47-95EC-D96DD43FE467}" presName="spaceBetweenRectangles" presStyleCnt="0"/>
      <dgm:spPr/>
    </dgm:pt>
    <dgm:pt modelId="{5EE83AE5-C704-9645-9EEC-C7CD5CB3A947}" type="pres">
      <dgm:prSet presAssocID="{490DBF72-5436-9048-9DE9-50ED89B8C8EE}" presName="parentLin" presStyleCnt="0"/>
      <dgm:spPr/>
    </dgm:pt>
    <dgm:pt modelId="{00097608-F152-C448-8F9B-9AF22A47984D}" type="pres">
      <dgm:prSet presAssocID="{490DBF72-5436-9048-9DE9-50ED89B8C8EE}" presName="parentLeftMargin" presStyleLbl="node1" presStyleIdx="0" presStyleCnt="4"/>
      <dgm:spPr/>
    </dgm:pt>
    <dgm:pt modelId="{ECC91D51-DBEB-BD42-AD4E-4B61F4A0DB92}" type="pres">
      <dgm:prSet presAssocID="{490DBF72-5436-9048-9DE9-50ED89B8C8EE}" presName="parentText" presStyleLbl="node1" presStyleIdx="1" presStyleCnt="4">
        <dgm:presLayoutVars>
          <dgm:chMax val="0"/>
          <dgm:bulletEnabled val="1"/>
        </dgm:presLayoutVars>
      </dgm:prSet>
      <dgm:spPr/>
    </dgm:pt>
    <dgm:pt modelId="{CBD8E142-DDC1-0843-920C-65DFE2FE7171}" type="pres">
      <dgm:prSet presAssocID="{490DBF72-5436-9048-9DE9-50ED89B8C8EE}" presName="negativeSpace" presStyleCnt="0"/>
      <dgm:spPr/>
    </dgm:pt>
    <dgm:pt modelId="{C00AEC8D-1FE8-F643-887E-3963F33AEF2B}" type="pres">
      <dgm:prSet presAssocID="{490DBF72-5436-9048-9DE9-50ED89B8C8EE}" presName="childText" presStyleLbl="conFgAcc1" presStyleIdx="1" presStyleCnt="4">
        <dgm:presLayoutVars>
          <dgm:bulletEnabled val="1"/>
        </dgm:presLayoutVars>
      </dgm:prSet>
      <dgm:spPr/>
    </dgm:pt>
    <dgm:pt modelId="{81CED4A2-231D-1044-8E63-E054A9480D2A}" type="pres">
      <dgm:prSet presAssocID="{A9A210AC-9B46-1146-B6E5-C6E9EA8DE277}" presName="spaceBetweenRectangles" presStyleCnt="0"/>
      <dgm:spPr/>
    </dgm:pt>
    <dgm:pt modelId="{4F0DFC58-D56A-A149-B32C-E732B1C89A66}" type="pres">
      <dgm:prSet presAssocID="{B9EE761C-70C6-41E7-ACDF-BB2095EA7E61}" presName="parentLin" presStyleCnt="0"/>
      <dgm:spPr/>
    </dgm:pt>
    <dgm:pt modelId="{904C388F-5DBB-CE4B-A021-FF1CB082C18E}" type="pres">
      <dgm:prSet presAssocID="{B9EE761C-70C6-41E7-ACDF-BB2095EA7E61}" presName="parentLeftMargin" presStyleLbl="node1" presStyleIdx="1" presStyleCnt="4"/>
      <dgm:spPr/>
    </dgm:pt>
    <dgm:pt modelId="{9DAFCEC0-A911-CB43-AA1B-8B0F11FFCA87}" type="pres">
      <dgm:prSet presAssocID="{B9EE761C-70C6-41E7-ACDF-BB2095EA7E61}" presName="parentText" presStyleLbl="node1" presStyleIdx="2" presStyleCnt="4">
        <dgm:presLayoutVars>
          <dgm:chMax val="0"/>
          <dgm:bulletEnabled val="1"/>
        </dgm:presLayoutVars>
      </dgm:prSet>
      <dgm:spPr/>
    </dgm:pt>
    <dgm:pt modelId="{EABA25A2-1679-E442-8233-24991BEA9A78}" type="pres">
      <dgm:prSet presAssocID="{B9EE761C-70C6-41E7-ACDF-BB2095EA7E61}" presName="negativeSpace" presStyleCnt="0"/>
      <dgm:spPr/>
    </dgm:pt>
    <dgm:pt modelId="{DCA1579F-EE35-6046-9AD3-1CF78F5285E1}" type="pres">
      <dgm:prSet presAssocID="{B9EE761C-70C6-41E7-ACDF-BB2095EA7E61}" presName="childText" presStyleLbl="conFgAcc1" presStyleIdx="2" presStyleCnt="4" custLinFactNeighborX="764" custLinFactNeighborY="8064">
        <dgm:presLayoutVars>
          <dgm:bulletEnabled val="1"/>
        </dgm:presLayoutVars>
      </dgm:prSet>
      <dgm:spPr/>
    </dgm:pt>
    <dgm:pt modelId="{C545A5E5-791D-A04C-9C01-1523CB6620ED}" type="pres">
      <dgm:prSet presAssocID="{1FDF6DDD-997D-4A5D-A754-60A4CF3E3283}" presName="spaceBetweenRectangles" presStyleCnt="0"/>
      <dgm:spPr/>
    </dgm:pt>
    <dgm:pt modelId="{AB4C5F6A-2C31-6C4E-BEB4-03F1E54FCF43}" type="pres">
      <dgm:prSet presAssocID="{F7128AD4-6301-4719-9106-79C88F406677}" presName="parentLin" presStyleCnt="0"/>
      <dgm:spPr/>
    </dgm:pt>
    <dgm:pt modelId="{D749E805-6E96-D642-8C77-26FBFB4F713E}" type="pres">
      <dgm:prSet presAssocID="{F7128AD4-6301-4719-9106-79C88F406677}" presName="parentLeftMargin" presStyleLbl="node1" presStyleIdx="2" presStyleCnt="4"/>
      <dgm:spPr/>
    </dgm:pt>
    <dgm:pt modelId="{629CD7B4-AEA1-B14A-B232-AF27338FA9B2}" type="pres">
      <dgm:prSet presAssocID="{F7128AD4-6301-4719-9106-79C88F406677}" presName="parentText" presStyleLbl="node1" presStyleIdx="3" presStyleCnt="4">
        <dgm:presLayoutVars>
          <dgm:chMax val="0"/>
          <dgm:bulletEnabled val="1"/>
        </dgm:presLayoutVars>
      </dgm:prSet>
      <dgm:spPr/>
    </dgm:pt>
    <dgm:pt modelId="{ED139019-2078-3645-B55E-FE37CF684EC5}" type="pres">
      <dgm:prSet presAssocID="{F7128AD4-6301-4719-9106-79C88F406677}" presName="negativeSpace" presStyleCnt="0"/>
      <dgm:spPr/>
    </dgm:pt>
    <dgm:pt modelId="{CC29B0DA-2699-BC45-975F-8CB1BF595DDF}" type="pres">
      <dgm:prSet presAssocID="{F7128AD4-6301-4719-9106-79C88F406677}" presName="childText" presStyleLbl="conFgAcc1" presStyleIdx="3" presStyleCnt="4">
        <dgm:presLayoutVars>
          <dgm:bulletEnabled val="1"/>
        </dgm:presLayoutVars>
      </dgm:prSet>
      <dgm:spPr/>
    </dgm:pt>
  </dgm:ptLst>
  <dgm:cxnLst>
    <dgm:cxn modelId="{B8EB6301-7393-4D4A-B660-310AE8A656DF}" type="presOf" srcId="{B0BB7230-1A82-504A-9250-9EA8F8AE1D71}" destId="{DCA1579F-EE35-6046-9AD3-1CF78F5285E1}" srcOrd="0" destOrd="8" presId="urn:microsoft.com/office/officeart/2005/8/layout/list1"/>
    <dgm:cxn modelId="{B083B201-27C1-344A-BD56-911AD65A83AF}" type="presOf" srcId="{E46C02AE-8D71-4F1A-97BF-78E0B61866EA}" destId="{DCA1579F-EE35-6046-9AD3-1CF78F5285E1}" srcOrd="0" destOrd="0" presId="urn:microsoft.com/office/officeart/2005/8/layout/list1"/>
    <dgm:cxn modelId="{3F7E9803-BD25-D34D-B1DA-564AA97B5587}" type="presOf" srcId="{88EF50EE-C154-FF46-B096-A99F39CF286E}" destId="{CC29B0DA-2699-BC45-975F-8CB1BF595DDF}" srcOrd="0" destOrd="2" presId="urn:microsoft.com/office/officeart/2005/8/layout/list1"/>
    <dgm:cxn modelId="{F44B3007-31C8-F642-B67E-9C75219C7BE1}" srcId="{B9EE761C-70C6-41E7-ACDF-BB2095EA7E61}" destId="{66E93F33-4DA7-E44C-90A8-33409D273B73}" srcOrd="10" destOrd="0" parTransId="{BEAD5C60-2DC2-C542-8D85-7435B4FC044B}" sibTransId="{B695C7CE-9783-AB40-B174-7BE762D53DC5}"/>
    <dgm:cxn modelId="{FC16E107-57EA-A840-975D-C4AA78BFCCDF}" type="presOf" srcId="{205C8888-4478-AB4B-A1E8-4807BDD58972}" destId="{DCA1579F-EE35-6046-9AD3-1CF78F5285E1}" srcOrd="0" destOrd="14" presId="urn:microsoft.com/office/officeart/2005/8/layout/list1"/>
    <dgm:cxn modelId="{8758BA0C-3D54-4D40-BA96-F93A68277162}" srcId="{B9EE761C-70C6-41E7-ACDF-BB2095EA7E61}" destId="{73DFF4E7-79B0-8441-9BA8-73D974B478C2}" srcOrd="12" destOrd="0" parTransId="{19EAD306-2223-7A40-9BA9-07B3DB486B78}" sibTransId="{D2322704-7F60-684A-8DC7-6DD80484BF13}"/>
    <dgm:cxn modelId="{224AEB12-D47F-2647-B2F6-1D21E6F9A688}" type="presOf" srcId="{26964D82-E46D-7C4E-A617-E5CBF06D9EDC}" destId="{DCA1579F-EE35-6046-9AD3-1CF78F5285E1}" srcOrd="0" destOrd="3" presId="urn:microsoft.com/office/officeart/2005/8/layout/list1"/>
    <dgm:cxn modelId="{D7854013-CEFF-6A4E-BE91-9E563647E354}" srcId="{490DBF72-5436-9048-9DE9-50ED89B8C8EE}" destId="{2080413D-938C-E540-92DE-FDF38AC0EDD3}" srcOrd="2" destOrd="0" parTransId="{51D6320F-C743-574A-AD09-48B2F2E2AB26}" sibTransId="{6351266F-F661-6647-984C-557DE81A8ED6}"/>
    <dgm:cxn modelId="{48C61C27-AD53-C74F-85EB-163DFB2AF668}" type="presOf" srcId="{66E93F33-4DA7-E44C-90A8-33409D273B73}" destId="{DCA1579F-EE35-6046-9AD3-1CF78F5285E1}" srcOrd="0" destOrd="10" presId="urn:microsoft.com/office/officeart/2005/8/layout/list1"/>
    <dgm:cxn modelId="{4D590B28-1229-084E-8164-794FF112DFC7}" srcId="{61818D35-2430-4CDF-8C45-7500380364FB}" destId="{490DBF72-5436-9048-9DE9-50ED89B8C8EE}" srcOrd="1" destOrd="0" parTransId="{50DDFFB3-0639-3744-BA1F-06F61E7C96DC}" sibTransId="{A9A210AC-9B46-1146-B6E5-C6E9EA8DE277}"/>
    <dgm:cxn modelId="{203A132C-310A-D140-8642-915497370088}" type="presOf" srcId="{F7128AD4-6301-4719-9106-79C88F406677}" destId="{D749E805-6E96-D642-8C77-26FBFB4F713E}" srcOrd="0" destOrd="0" presId="urn:microsoft.com/office/officeart/2005/8/layout/list1"/>
    <dgm:cxn modelId="{9273932C-32C2-7944-94B7-49F3316A57D8}" type="presOf" srcId="{78A1A8D8-1E33-41FF-A192-47226E293F59}" destId="{CC29B0DA-2699-BC45-975F-8CB1BF595DDF}" srcOrd="0" destOrd="0" presId="urn:microsoft.com/office/officeart/2005/8/layout/list1"/>
    <dgm:cxn modelId="{06E4F72F-9D5B-3F40-80E9-9E9B811C971B}" type="presOf" srcId="{8780192B-6BE8-6848-815A-03A6F2C2C921}" destId="{CC29B0DA-2699-BC45-975F-8CB1BF595DDF}" srcOrd="0" destOrd="3" presId="urn:microsoft.com/office/officeart/2005/8/layout/list1"/>
    <dgm:cxn modelId="{3B529E30-6AA6-994C-9858-3A097A223299}" type="presOf" srcId="{2821A778-CC5B-1F4B-A66E-AABA67D766EE}" destId="{DCA1579F-EE35-6046-9AD3-1CF78F5285E1}" srcOrd="0" destOrd="13" presId="urn:microsoft.com/office/officeart/2005/8/layout/list1"/>
    <dgm:cxn modelId="{4FA26838-898F-7243-9785-A7B527044F42}" type="presOf" srcId="{B9EE761C-70C6-41E7-ACDF-BB2095EA7E61}" destId="{904C388F-5DBB-CE4B-A021-FF1CB082C18E}" srcOrd="0" destOrd="0" presId="urn:microsoft.com/office/officeart/2005/8/layout/list1"/>
    <dgm:cxn modelId="{9095423A-DBB9-6048-9F75-90C73E66063D}" type="presOf" srcId="{C224212D-F42A-F24A-A0FF-236D08EBB08E}" destId="{C00AEC8D-1FE8-F643-887E-3963F33AEF2B}" srcOrd="0" destOrd="0" presId="urn:microsoft.com/office/officeart/2005/8/layout/list1"/>
    <dgm:cxn modelId="{10117141-09A5-2F45-8572-4184F98D921B}" srcId="{B9EE761C-70C6-41E7-ACDF-BB2095EA7E61}" destId="{9A381399-779B-8A4A-ACA7-766548E076A1}" srcOrd="15" destOrd="0" parTransId="{F05959FA-C792-704A-8966-59A095B9ADF5}" sibTransId="{B6E4AA06-1F5C-0C4A-80F1-379F10A9343B}"/>
    <dgm:cxn modelId="{AF698544-C047-ED42-AB63-7951E9798EC1}" srcId="{B9EE761C-70C6-41E7-ACDF-BB2095EA7E61}" destId="{2821A778-CC5B-1F4B-A66E-AABA67D766EE}" srcOrd="13" destOrd="0" parTransId="{733AEFF4-9351-0444-999F-B85ECCB7FE3B}" sibTransId="{8EBCC550-0B88-084F-A8B9-7129C58784D2}"/>
    <dgm:cxn modelId="{B6E8C644-AB74-4D4E-AC00-5063C6506A10}" type="presOf" srcId="{61818D35-2430-4CDF-8C45-7500380364FB}" destId="{92F82FB2-4B60-8F44-855B-970E9552C38B}" srcOrd="0" destOrd="0" presId="urn:microsoft.com/office/officeart/2005/8/layout/list1"/>
    <dgm:cxn modelId="{AB35DF4C-EDC0-4443-8D03-7B06339BB1B7}" srcId="{B9EE761C-70C6-41E7-ACDF-BB2095EA7E61}" destId="{F76BD384-853A-5D4B-9D22-2BDDF79BB301}" srcOrd="11" destOrd="0" parTransId="{30B07FFF-DC95-E841-B293-DA70D2329071}" sibTransId="{877898F6-9991-B441-AAA1-18AADB04244E}"/>
    <dgm:cxn modelId="{5B456F4D-4F71-A340-A03C-7339438081AE}" type="presOf" srcId="{9A381399-779B-8A4A-ACA7-766548E076A1}" destId="{DCA1579F-EE35-6046-9AD3-1CF78F5285E1}" srcOrd="0" destOrd="15" presId="urn:microsoft.com/office/officeart/2005/8/layout/list1"/>
    <dgm:cxn modelId="{A164F84F-BE25-8F4D-95BF-A5AFD70FF1DB}" srcId="{B9EE761C-70C6-41E7-ACDF-BB2095EA7E61}" destId="{CE7F4DC4-EE84-6D48-BB86-9DF8B078E044}" srcOrd="5" destOrd="0" parTransId="{14DEFD50-85CB-6644-B48D-F3DB34133E20}" sibTransId="{8E4D6597-4B63-0D46-B0A2-575390C15DD9}"/>
    <dgm:cxn modelId="{E6F84753-B7C6-1D44-80DC-134B9CB1FF2D}" type="presOf" srcId="{39E08393-B693-4347-8636-0846E56A7F7C}" destId="{4F69C798-32B4-BF46-8FD1-069845A3FCDC}" srcOrd="0" destOrd="0" presId="urn:microsoft.com/office/officeart/2005/8/layout/list1"/>
    <dgm:cxn modelId="{6CD60358-7E98-FE4F-9880-14B7759E811F}" type="presOf" srcId="{B9EE761C-70C6-41E7-ACDF-BB2095EA7E61}" destId="{9DAFCEC0-A911-CB43-AA1B-8B0F11FFCA87}" srcOrd="1" destOrd="0" presId="urn:microsoft.com/office/officeart/2005/8/layout/list1"/>
    <dgm:cxn modelId="{7E82E061-766D-B44A-8CA4-31FCD290F978}" srcId="{F7128AD4-6301-4719-9106-79C88F406677}" destId="{8780192B-6BE8-6848-815A-03A6F2C2C921}" srcOrd="3" destOrd="0" parTransId="{745D374D-D508-704E-80D8-9D2E49BB0FA3}" sibTransId="{642D0099-9AAB-004D-BF1D-9D0039691D53}"/>
    <dgm:cxn modelId="{2893D262-AF86-AA4C-A243-BF0CCD1F9B6D}" type="presOf" srcId="{E41225F1-10A4-A743-8645-B83338BB8234}" destId="{DCA1579F-EE35-6046-9AD3-1CF78F5285E1}" srcOrd="0" destOrd="16" presId="urn:microsoft.com/office/officeart/2005/8/layout/list1"/>
    <dgm:cxn modelId="{507BD767-4F9A-7A4F-A2AC-694808C67122}" type="presOf" srcId="{39E08393-B693-4347-8636-0846E56A7F7C}" destId="{CA6B7B39-F5F8-E945-92E8-7DC61F5E5691}" srcOrd="1" destOrd="0" presId="urn:microsoft.com/office/officeart/2005/8/layout/list1"/>
    <dgm:cxn modelId="{A350E468-96C6-A844-B0AD-7E46839C52F5}" type="presOf" srcId="{8483E3F8-9235-8348-89A7-EE72E802C8F5}" destId="{DCA1579F-EE35-6046-9AD3-1CF78F5285E1}" srcOrd="0" destOrd="4" presId="urn:microsoft.com/office/officeart/2005/8/layout/list1"/>
    <dgm:cxn modelId="{5A00B57D-9334-254B-A3F7-AC739EFC84D2}" type="presOf" srcId="{490DBF72-5436-9048-9DE9-50ED89B8C8EE}" destId="{ECC91D51-DBEB-BD42-AD4E-4B61F4A0DB92}" srcOrd="1" destOrd="0" presId="urn:microsoft.com/office/officeart/2005/8/layout/list1"/>
    <dgm:cxn modelId="{E44D4980-79B3-FE49-82B1-E2D078F1C5E0}" srcId="{B9EE761C-70C6-41E7-ACDF-BB2095EA7E61}" destId="{6EAFD222-FF39-934B-8A8C-3965C57947E5}" srcOrd="2" destOrd="0" parTransId="{CA75E452-019C-E841-9F60-331F33F6DBBD}" sibTransId="{89142BB1-BEAE-754A-A1DA-B2C8B893EC4D}"/>
    <dgm:cxn modelId="{2AABA183-8C14-654A-B2CD-29C71E359C30}" type="presOf" srcId="{490DBF72-5436-9048-9DE9-50ED89B8C8EE}" destId="{00097608-F152-C448-8F9B-9AF22A47984D}" srcOrd="0" destOrd="0" presId="urn:microsoft.com/office/officeart/2005/8/layout/list1"/>
    <dgm:cxn modelId="{AABB1C8B-D2F5-EE4D-84D3-A6A53A83B872}" srcId="{490DBF72-5436-9048-9DE9-50ED89B8C8EE}" destId="{C224212D-F42A-F24A-A0FF-236D08EBB08E}" srcOrd="0" destOrd="0" parTransId="{2351588D-8BE4-B049-8137-8C89D061AC33}" sibTransId="{0C560AFF-F85C-D541-8B90-7425FCD9DCD5}"/>
    <dgm:cxn modelId="{42CA298C-C9A9-AD48-A55D-3E2FE3C87994}" srcId="{490DBF72-5436-9048-9DE9-50ED89B8C8EE}" destId="{2902B912-4048-9040-B144-F12DA710421E}" srcOrd="1" destOrd="0" parTransId="{3F2CC667-2A3C-3B46-B03F-153FC12C9463}" sibTransId="{8949C9B0-A10A-E147-A495-83CD96C89B09}"/>
    <dgm:cxn modelId="{77816090-64D6-7544-883A-31C0E7567300}" type="presOf" srcId="{F76BD384-853A-5D4B-9D22-2BDDF79BB301}" destId="{DCA1579F-EE35-6046-9AD3-1CF78F5285E1}" srcOrd="0" destOrd="11" presId="urn:microsoft.com/office/officeart/2005/8/layout/list1"/>
    <dgm:cxn modelId="{9E444492-9BCF-F143-B869-474916E8688B}" srcId="{B9EE761C-70C6-41E7-ACDF-BB2095EA7E61}" destId="{75C31F96-C31C-7D44-82AB-3A627E715E3C}" srcOrd="7" destOrd="0" parTransId="{D686143A-C09D-C748-B406-6F91F4B4760B}" sibTransId="{44AB2532-7439-0A4D-AFA2-396A7EABC325}"/>
    <dgm:cxn modelId="{707B159C-E2A5-7345-9AC8-E40F3F29D1B9}" type="presOf" srcId="{CE7F4DC4-EE84-6D48-BB86-9DF8B078E044}" destId="{DCA1579F-EE35-6046-9AD3-1CF78F5285E1}" srcOrd="0" destOrd="5" presId="urn:microsoft.com/office/officeart/2005/8/layout/list1"/>
    <dgm:cxn modelId="{F72F67A3-E346-458C-8B10-D70B1EC2C778}" srcId="{61818D35-2430-4CDF-8C45-7500380364FB}" destId="{B9EE761C-70C6-41E7-ACDF-BB2095EA7E61}" srcOrd="2" destOrd="0" parTransId="{478B5825-8C8E-41FC-83BD-C69A664E0831}" sibTransId="{1FDF6DDD-997D-4A5D-A754-60A4CF3E3283}"/>
    <dgm:cxn modelId="{CCAA80A3-5285-5540-ADDD-5FD1080A309D}" srcId="{B9EE761C-70C6-41E7-ACDF-BB2095EA7E61}" destId="{E41225F1-10A4-A743-8645-B83338BB8234}" srcOrd="16" destOrd="0" parTransId="{1F0FAD08-771E-8941-A282-00F373610811}" sibTransId="{D4CAC954-6C22-A943-A8DA-2247B79AFFB9}"/>
    <dgm:cxn modelId="{D90649A9-8D01-7242-82F7-47A9B34E85FC}" srcId="{B9EE761C-70C6-41E7-ACDF-BB2095EA7E61}" destId="{205C8888-4478-AB4B-A1E8-4807BDD58972}" srcOrd="14" destOrd="0" parTransId="{40F4E0F5-54A8-B442-B422-853BFE4E0B02}" sibTransId="{2B3FBAA3-6A10-DA4D-9D16-D455B4DADB52}"/>
    <dgm:cxn modelId="{1B34CBAE-04BA-41F2-8A79-2141E621573B}" srcId="{F7128AD4-6301-4719-9106-79C88F406677}" destId="{78A1A8D8-1E33-41FF-A192-47226E293F59}" srcOrd="0" destOrd="0" parTransId="{DB8A36AE-24C1-4037-9415-D7F89FF0C43D}" sibTransId="{A77756AC-A9A7-49A7-A4EF-C29D1E2C19B4}"/>
    <dgm:cxn modelId="{3D215FBB-A4BC-F646-A7C1-6183566EB1ED}" type="presOf" srcId="{FC43CBD9-260F-B649-9D54-ACE25FC437AF}" destId="{DCA1579F-EE35-6046-9AD3-1CF78F5285E1}" srcOrd="0" destOrd="6" presId="urn:microsoft.com/office/officeart/2005/8/layout/list1"/>
    <dgm:cxn modelId="{E30C4DBC-56DE-7649-8BF5-065DEC55941F}" type="presOf" srcId="{F7128AD4-6301-4719-9106-79C88F406677}" destId="{629CD7B4-AEA1-B14A-B232-AF27338FA9B2}" srcOrd="1" destOrd="0" presId="urn:microsoft.com/office/officeart/2005/8/layout/list1"/>
    <dgm:cxn modelId="{27C489BD-D7B0-47F9-9984-AAD7AFF1DF3C}" srcId="{61818D35-2430-4CDF-8C45-7500380364FB}" destId="{F7128AD4-6301-4719-9106-79C88F406677}" srcOrd="3" destOrd="0" parTransId="{FEBF3128-C484-4959-BDA7-EDC3D3BC3A62}" sibTransId="{8E705162-D99D-44EE-934D-B9EBDA321DE2}"/>
    <dgm:cxn modelId="{E7AFC6BE-9072-B447-95BE-500B820EB1A1}" type="presOf" srcId="{6EAFD222-FF39-934B-8A8C-3965C57947E5}" destId="{DCA1579F-EE35-6046-9AD3-1CF78F5285E1}" srcOrd="0" destOrd="2" presId="urn:microsoft.com/office/officeart/2005/8/layout/list1"/>
    <dgm:cxn modelId="{1400F6BF-31D2-F946-9041-8D0940B74B3B}" type="presOf" srcId="{73DFF4E7-79B0-8441-9BA8-73D974B478C2}" destId="{DCA1579F-EE35-6046-9AD3-1CF78F5285E1}" srcOrd="0" destOrd="12" presId="urn:microsoft.com/office/officeart/2005/8/layout/list1"/>
    <dgm:cxn modelId="{1D6ED6CE-D898-8F45-92FE-FDAC20108D5A}" type="presOf" srcId="{2080413D-938C-E540-92DE-FDF38AC0EDD3}" destId="{C00AEC8D-1FE8-F643-887E-3963F33AEF2B}" srcOrd="0" destOrd="2" presId="urn:microsoft.com/office/officeart/2005/8/layout/list1"/>
    <dgm:cxn modelId="{DEBB0BD1-0236-3643-98F6-A9CBAED0D927}" type="presOf" srcId="{2902B912-4048-9040-B144-F12DA710421E}" destId="{C00AEC8D-1FE8-F643-887E-3963F33AEF2B}" srcOrd="0" destOrd="1" presId="urn:microsoft.com/office/officeart/2005/8/layout/list1"/>
    <dgm:cxn modelId="{20178DE0-ECC9-5448-9E4E-579C00B87074}" srcId="{B9EE761C-70C6-41E7-ACDF-BB2095EA7E61}" destId="{8483E3F8-9235-8348-89A7-EE72E802C8F5}" srcOrd="4" destOrd="0" parTransId="{B15B58DF-DD27-BD43-AA9E-F7E4D657B960}" sibTransId="{C7173B05-D34F-E245-9AC0-29612026CF1E}"/>
    <dgm:cxn modelId="{1E145EE3-3FB4-6841-9856-065BBED030EF}" srcId="{B9EE761C-70C6-41E7-ACDF-BB2095EA7E61}" destId="{FC43CBD9-260F-B649-9D54-ACE25FC437AF}" srcOrd="6" destOrd="0" parTransId="{97127526-8759-D946-B69A-B29C45292460}" sibTransId="{53DE3BDA-45F6-7541-B46B-7BCCBD084AA1}"/>
    <dgm:cxn modelId="{863736E4-8BC6-F14E-BB0D-729FA2A36123}" srcId="{B9EE761C-70C6-41E7-ACDF-BB2095EA7E61}" destId="{26964D82-E46D-7C4E-A617-E5CBF06D9EDC}" srcOrd="3" destOrd="0" parTransId="{E54D2142-9E44-764B-A33A-9DABF39D6B5F}" sibTransId="{37161606-21F2-7F4C-8DDF-53D2F9860425}"/>
    <dgm:cxn modelId="{1B47A0E6-5A84-9046-9494-9AB80F2B6432}" type="presOf" srcId="{75C31F96-C31C-7D44-82AB-3A627E715E3C}" destId="{DCA1579F-EE35-6046-9AD3-1CF78F5285E1}" srcOrd="0" destOrd="7" presId="urn:microsoft.com/office/officeart/2005/8/layout/list1"/>
    <dgm:cxn modelId="{E63E42E7-F6D4-3C44-A484-9DED4B74AEB5}" srcId="{F7128AD4-6301-4719-9106-79C88F406677}" destId="{88EF50EE-C154-FF46-B096-A99F39CF286E}" srcOrd="2" destOrd="0" parTransId="{6ECD5AE5-AC3D-3E47-AD19-F48A009FA32C}" sibTransId="{C0474F70-9BB5-2D43-A571-DE5EDAA0848C}"/>
    <dgm:cxn modelId="{AC35ABEA-562E-0044-9F24-8654793825EB}" type="presOf" srcId="{CD872B9F-97F1-1A40-87B6-665AB30DDE3B}" destId="{CC29B0DA-2699-BC45-975F-8CB1BF595DDF}" srcOrd="0" destOrd="1" presId="urn:microsoft.com/office/officeart/2005/8/layout/list1"/>
    <dgm:cxn modelId="{E2BD8BEB-B67B-ED4E-B4BB-40A50B06676B}" type="presOf" srcId="{6BCAB686-8101-7445-BF5D-4E13365C99F1}" destId="{DCA1579F-EE35-6046-9AD3-1CF78F5285E1}" srcOrd="0" destOrd="1" presId="urn:microsoft.com/office/officeart/2005/8/layout/list1"/>
    <dgm:cxn modelId="{8B6E19ED-9375-9944-BBC4-807E816DE634}" srcId="{B9EE761C-70C6-41E7-ACDF-BB2095EA7E61}" destId="{85FCDB3E-E7A6-D146-AF8E-2CB1166FB37F}" srcOrd="9" destOrd="0" parTransId="{D4210913-2BA3-A141-9D57-4E66AC4CAA4C}" sibTransId="{D055FBC9-37EA-814B-97A7-98839CD8B483}"/>
    <dgm:cxn modelId="{D0DBD4EE-0EFE-194F-BCAE-788861ABBE2E}" srcId="{B9EE761C-70C6-41E7-ACDF-BB2095EA7E61}" destId="{6BCAB686-8101-7445-BF5D-4E13365C99F1}" srcOrd="1" destOrd="0" parTransId="{8C04061D-82DD-4147-85D8-219F49EE4622}" sibTransId="{FB0FF7C1-ACD9-9C44-8BB3-42FB709D9EAB}"/>
    <dgm:cxn modelId="{ADB38CF6-B288-CC4B-AE29-6F510AA71E35}" srcId="{F7128AD4-6301-4719-9106-79C88F406677}" destId="{CD872B9F-97F1-1A40-87B6-665AB30DDE3B}" srcOrd="1" destOrd="0" parTransId="{E1AAF43B-9111-9945-A2C4-4BCD32019659}" sibTransId="{23D8E653-CB84-7444-A3FA-F6D403C7D04F}"/>
    <dgm:cxn modelId="{CB9AEAFB-B5AC-1E49-9D54-A35D00D17826}" srcId="{61818D35-2430-4CDF-8C45-7500380364FB}" destId="{39E08393-B693-4347-8636-0846E56A7F7C}" srcOrd="0" destOrd="0" parTransId="{F7C8BB6D-E5E4-934D-9661-F696589D4DE4}" sibTransId="{A6361057-DF2C-AD47-95EC-D96DD43FE467}"/>
    <dgm:cxn modelId="{311E6BFC-E50A-8D4D-9898-AC1225EDB759}" srcId="{B9EE761C-70C6-41E7-ACDF-BB2095EA7E61}" destId="{B0BB7230-1A82-504A-9250-9EA8F8AE1D71}" srcOrd="8" destOrd="0" parTransId="{3FF06417-5A88-5049-8B11-1E05E065668B}" sibTransId="{D7DE6CAC-23E7-784F-9EAC-CEC2FD8297D3}"/>
    <dgm:cxn modelId="{5E24FEFD-38A3-3A41-B90A-A9217EAFB43A}" type="presOf" srcId="{85FCDB3E-E7A6-D146-AF8E-2CB1166FB37F}" destId="{DCA1579F-EE35-6046-9AD3-1CF78F5285E1}" srcOrd="0" destOrd="9" presId="urn:microsoft.com/office/officeart/2005/8/layout/list1"/>
    <dgm:cxn modelId="{8904F9FF-F591-4EE5-BF61-6F46C28C9BED}" srcId="{B9EE761C-70C6-41E7-ACDF-BB2095EA7E61}" destId="{E46C02AE-8D71-4F1A-97BF-78E0B61866EA}" srcOrd="0" destOrd="0" parTransId="{DC3F15D1-2A74-42C2-A207-DB1CA0AD3B71}" sibTransId="{1968FBC5-6B20-4353-B742-0C4314D56CF3}"/>
    <dgm:cxn modelId="{B63395B2-30B3-F844-932A-CC7FB4E369AA}" type="presParOf" srcId="{92F82FB2-4B60-8F44-855B-970E9552C38B}" destId="{30D87006-C785-F044-B077-593912150B9B}" srcOrd="0" destOrd="0" presId="urn:microsoft.com/office/officeart/2005/8/layout/list1"/>
    <dgm:cxn modelId="{9446F751-A190-9348-AA14-5070F36AA2FF}" type="presParOf" srcId="{30D87006-C785-F044-B077-593912150B9B}" destId="{4F69C798-32B4-BF46-8FD1-069845A3FCDC}" srcOrd="0" destOrd="0" presId="urn:microsoft.com/office/officeart/2005/8/layout/list1"/>
    <dgm:cxn modelId="{4F446F47-6124-1B4D-8268-97CA885D711A}" type="presParOf" srcId="{30D87006-C785-F044-B077-593912150B9B}" destId="{CA6B7B39-F5F8-E945-92E8-7DC61F5E5691}" srcOrd="1" destOrd="0" presId="urn:microsoft.com/office/officeart/2005/8/layout/list1"/>
    <dgm:cxn modelId="{084C0CDA-84DA-2446-8A92-595FE741BF01}" type="presParOf" srcId="{92F82FB2-4B60-8F44-855B-970E9552C38B}" destId="{6F8ABF4B-8BB1-CD40-94D9-C2D9DDFC611E}" srcOrd="1" destOrd="0" presId="urn:microsoft.com/office/officeart/2005/8/layout/list1"/>
    <dgm:cxn modelId="{58441D54-E8C5-BA43-916A-3C5649963D7F}" type="presParOf" srcId="{92F82FB2-4B60-8F44-855B-970E9552C38B}" destId="{F220F5F2-4431-C248-8359-912690DA6F30}" srcOrd="2" destOrd="0" presId="urn:microsoft.com/office/officeart/2005/8/layout/list1"/>
    <dgm:cxn modelId="{46C6EA65-BA92-964A-961D-E073D49AF55F}" type="presParOf" srcId="{92F82FB2-4B60-8F44-855B-970E9552C38B}" destId="{B94ED5CD-530A-1641-8762-9B6870ADFBB4}" srcOrd="3" destOrd="0" presId="urn:microsoft.com/office/officeart/2005/8/layout/list1"/>
    <dgm:cxn modelId="{70FAB277-239C-4547-8008-E7372E5D4D9D}" type="presParOf" srcId="{92F82FB2-4B60-8F44-855B-970E9552C38B}" destId="{5EE83AE5-C704-9645-9EEC-C7CD5CB3A947}" srcOrd="4" destOrd="0" presId="urn:microsoft.com/office/officeart/2005/8/layout/list1"/>
    <dgm:cxn modelId="{3869874C-7F39-4E46-99CE-B7235E93A3E3}" type="presParOf" srcId="{5EE83AE5-C704-9645-9EEC-C7CD5CB3A947}" destId="{00097608-F152-C448-8F9B-9AF22A47984D}" srcOrd="0" destOrd="0" presId="urn:microsoft.com/office/officeart/2005/8/layout/list1"/>
    <dgm:cxn modelId="{48FDF097-94F1-224A-91BA-88C097C9D5B9}" type="presParOf" srcId="{5EE83AE5-C704-9645-9EEC-C7CD5CB3A947}" destId="{ECC91D51-DBEB-BD42-AD4E-4B61F4A0DB92}" srcOrd="1" destOrd="0" presId="urn:microsoft.com/office/officeart/2005/8/layout/list1"/>
    <dgm:cxn modelId="{C69F57D0-CD6D-4D48-9936-EF45565DE64D}" type="presParOf" srcId="{92F82FB2-4B60-8F44-855B-970E9552C38B}" destId="{CBD8E142-DDC1-0843-920C-65DFE2FE7171}" srcOrd="5" destOrd="0" presId="urn:microsoft.com/office/officeart/2005/8/layout/list1"/>
    <dgm:cxn modelId="{EAE60920-4ED5-994A-80C8-F65CC1CC878B}" type="presParOf" srcId="{92F82FB2-4B60-8F44-855B-970E9552C38B}" destId="{C00AEC8D-1FE8-F643-887E-3963F33AEF2B}" srcOrd="6" destOrd="0" presId="urn:microsoft.com/office/officeart/2005/8/layout/list1"/>
    <dgm:cxn modelId="{2311FBEB-37BE-074C-B353-71287CF75585}" type="presParOf" srcId="{92F82FB2-4B60-8F44-855B-970E9552C38B}" destId="{81CED4A2-231D-1044-8E63-E054A9480D2A}" srcOrd="7" destOrd="0" presId="urn:microsoft.com/office/officeart/2005/8/layout/list1"/>
    <dgm:cxn modelId="{7A8B523C-26F8-0344-B239-74A22214B70E}" type="presParOf" srcId="{92F82FB2-4B60-8F44-855B-970E9552C38B}" destId="{4F0DFC58-D56A-A149-B32C-E732B1C89A66}" srcOrd="8" destOrd="0" presId="urn:microsoft.com/office/officeart/2005/8/layout/list1"/>
    <dgm:cxn modelId="{15756CC1-FC66-B74A-9F65-0C0FE72A5E9B}" type="presParOf" srcId="{4F0DFC58-D56A-A149-B32C-E732B1C89A66}" destId="{904C388F-5DBB-CE4B-A021-FF1CB082C18E}" srcOrd="0" destOrd="0" presId="urn:microsoft.com/office/officeart/2005/8/layout/list1"/>
    <dgm:cxn modelId="{7C3CE041-8C19-FF4C-BA9A-2F3D348B331B}" type="presParOf" srcId="{4F0DFC58-D56A-A149-B32C-E732B1C89A66}" destId="{9DAFCEC0-A911-CB43-AA1B-8B0F11FFCA87}" srcOrd="1" destOrd="0" presId="urn:microsoft.com/office/officeart/2005/8/layout/list1"/>
    <dgm:cxn modelId="{922A36AC-DC4B-654B-94A0-D00122C5CC1B}" type="presParOf" srcId="{92F82FB2-4B60-8F44-855B-970E9552C38B}" destId="{EABA25A2-1679-E442-8233-24991BEA9A78}" srcOrd="9" destOrd="0" presId="urn:microsoft.com/office/officeart/2005/8/layout/list1"/>
    <dgm:cxn modelId="{DC891ECB-D16F-7143-991F-365368CF522D}" type="presParOf" srcId="{92F82FB2-4B60-8F44-855B-970E9552C38B}" destId="{DCA1579F-EE35-6046-9AD3-1CF78F5285E1}" srcOrd="10" destOrd="0" presId="urn:microsoft.com/office/officeart/2005/8/layout/list1"/>
    <dgm:cxn modelId="{2171795C-85D4-A146-81D1-9AE18CFCECC7}" type="presParOf" srcId="{92F82FB2-4B60-8F44-855B-970E9552C38B}" destId="{C545A5E5-791D-A04C-9C01-1523CB6620ED}" srcOrd="11" destOrd="0" presId="urn:microsoft.com/office/officeart/2005/8/layout/list1"/>
    <dgm:cxn modelId="{BCAD91AC-FCB6-AC43-BEDF-B8C8DA8903B6}" type="presParOf" srcId="{92F82FB2-4B60-8F44-855B-970E9552C38B}" destId="{AB4C5F6A-2C31-6C4E-BEB4-03F1E54FCF43}" srcOrd="12" destOrd="0" presId="urn:microsoft.com/office/officeart/2005/8/layout/list1"/>
    <dgm:cxn modelId="{77092E01-29F5-5C4C-A564-596CC53D61FC}" type="presParOf" srcId="{AB4C5F6A-2C31-6C4E-BEB4-03F1E54FCF43}" destId="{D749E805-6E96-D642-8C77-26FBFB4F713E}" srcOrd="0" destOrd="0" presId="urn:microsoft.com/office/officeart/2005/8/layout/list1"/>
    <dgm:cxn modelId="{C456CCCB-C2A9-924B-B44B-2F9FFB05B4C1}" type="presParOf" srcId="{AB4C5F6A-2C31-6C4E-BEB4-03F1E54FCF43}" destId="{629CD7B4-AEA1-B14A-B232-AF27338FA9B2}" srcOrd="1" destOrd="0" presId="urn:microsoft.com/office/officeart/2005/8/layout/list1"/>
    <dgm:cxn modelId="{0E8BC80A-6C38-0340-8928-FCFE8506E16F}" type="presParOf" srcId="{92F82FB2-4B60-8F44-855B-970E9552C38B}" destId="{ED139019-2078-3645-B55E-FE37CF684EC5}" srcOrd="13" destOrd="0" presId="urn:microsoft.com/office/officeart/2005/8/layout/list1"/>
    <dgm:cxn modelId="{130C4420-A47F-814F-AF33-D37B2C09815D}" type="presParOf" srcId="{92F82FB2-4B60-8F44-855B-970E9552C38B}" destId="{CC29B0DA-2699-BC45-975F-8CB1BF595DDF}"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91BE786-709B-498F-9608-B966843141EC}"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5566A03-ACB0-4E79-A54C-47F60899A3A5}">
      <dgm:prSet/>
      <dgm:spPr/>
      <dgm:t>
        <a:bodyPr/>
        <a:lstStyle/>
        <a:p>
          <a:pPr>
            <a:lnSpc>
              <a:spcPct val="100000"/>
            </a:lnSpc>
          </a:pPr>
          <a:r>
            <a:rPr lang="it-IT" dirty="0"/>
            <a:t>Dati  anagrafici demografici</a:t>
          </a:r>
          <a:endParaRPr lang="en-US" dirty="0"/>
        </a:p>
      </dgm:t>
    </dgm:pt>
    <dgm:pt modelId="{FC882B30-A46A-4C63-8917-548F6E3EB52D}" type="parTrans" cxnId="{4B499C5B-489B-40FC-80FF-9F23CCA9D86C}">
      <dgm:prSet/>
      <dgm:spPr/>
      <dgm:t>
        <a:bodyPr/>
        <a:lstStyle/>
        <a:p>
          <a:endParaRPr lang="en-US"/>
        </a:p>
      </dgm:t>
    </dgm:pt>
    <dgm:pt modelId="{807A7EE6-25D8-47DA-9B19-80A163A634F3}" type="sibTrans" cxnId="{4B499C5B-489B-40FC-80FF-9F23CCA9D86C}">
      <dgm:prSet/>
      <dgm:spPr/>
      <dgm:t>
        <a:bodyPr/>
        <a:lstStyle/>
        <a:p>
          <a:endParaRPr lang="en-US"/>
        </a:p>
      </dgm:t>
    </dgm:pt>
    <dgm:pt modelId="{92A13552-6BC6-4FBE-BA69-C7BE166FA8D6}">
      <dgm:prSet/>
      <dgm:spPr/>
      <dgm:t>
        <a:bodyPr/>
        <a:lstStyle/>
        <a:p>
          <a:pPr>
            <a:lnSpc>
              <a:spcPct val="100000"/>
            </a:lnSpc>
          </a:pPr>
          <a:r>
            <a:rPr lang="it-IT"/>
            <a:t>Città/nazione</a:t>
          </a:r>
          <a:endParaRPr lang="en-US"/>
        </a:p>
      </dgm:t>
    </dgm:pt>
    <dgm:pt modelId="{89A24DB7-A1AD-4669-8EC6-4AE02C949994}" type="parTrans" cxnId="{44256716-BEDB-4CB4-A9D2-93E8AFCDFE69}">
      <dgm:prSet/>
      <dgm:spPr/>
      <dgm:t>
        <a:bodyPr/>
        <a:lstStyle/>
        <a:p>
          <a:endParaRPr lang="en-US"/>
        </a:p>
      </dgm:t>
    </dgm:pt>
    <dgm:pt modelId="{36BA8CCA-792D-4BF0-8CF5-3ADAE32370E7}" type="sibTrans" cxnId="{44256716-BEDB-4CB4-A9D2-93E8AFCDFE69}">
      <dgm:prSet/>
      <dgm:spPr/>
      <dgm:t>
        <a:bodyPr/>
        <a:lstStyle/>
        <a:p>
          <a:endParaRPr lang="en-US"/>
        </a:p>
      </dgm:t>
    </dgm:pt>
    <dgm:pt modelId="{D2FE424B-015F-48C6-B5B0-AF9AD1B6AD80}">
      <dgm:prSet/>
      <dgm:spPr/>
      <dgm:t>
        <a:bodyPr/>
        <a:lstStyle/>
        <a:p>
          <a:pPr>
            <a:lnSpc>
              <a:spcPct val="100000"/>
            </a:lnSpc>
          </a:pPr>
          <a:r>
            <a:rPr lang="it-IT"/>
            <a:t>Numero linea trasporto</a:t>
          </a:r>
          <a:endParaRPr lang="en-US"/>
        </a:p>
      </dgm:t>
    </dgm:pt>
    <dgm:pt modelId="{9123B71E-6D55-4A34-A74E-0EB375B034F4}" type="parTrans" cxnId="{C6EB8300-2F1A-45A7-90E1-0FCF24AB6476}">
      <dgm:prSet/>
      <dgm:spPr/>
      <dgm:t>
        <a:bodyPr/>
        <a:lstStyle/>
        <a:p>
          <a:endParaRPr lang="en-US"/>
        </a:p>
      </dgm:t>
    </dgm:pt>
    <dgm:pt modelId="{E2DD09A1-4684-42E0-8AE1-3ECAABB2FC52}" type="sibTrans" cxnId="{C6EB8300-2F1A-45A7-90E1-0FCF24AB6476}">
      <dgm:prSet/>
      <dgm:spPr/>
      <dgm:t>
        <a:bodyPr/>
        <a:lstStyle/>
        <a:p>
          <a:endParaRPr lang="en-US"/>
        </a:p>
      </dgm:t>
    </dgm:pt>
    <dgm:pt modelId="{C822C552-9ABD-4561-B3F1-83CD2E62C3AF}">
      <dgm:prSet/>
      <dgm:spPr/>
      <dgm:t>
        <a:bodyPr/>
        <a:lstStyle/>
        <a:p>
          <a:pPr>
            <a:lnSpc>
              <a:spcPct val="100000"/>
            </a:lnSpc>
          </a:pPr>
          <a:r>
            <a:rPr lang="it-IT" dirty="0"/>
            <a:t>Numero targa aereo</a:t>
          </a:r>
          <a:endParaRPr lang="en-US" dirty="0"/>
        </a:p>
      </dgm:t>
    </dgm:pt>
    <dgm:pt modelId="{E627F9EB-776C-479C-B408-D1651FBFE814}" type="parTrans" cxnId="{C80F22A8-1A26-43A8-86F5-EB27803EFB4D}">
      <dgm:prSet/>
      <dgm:spPr/>
      <dgm:t>
        <a:bodyPr/>
        <a:lstStyle/>
        <a:p>
          <a:endParaRPr lang="en-US"/>
        </a:p>
      </dgm:t>
    </dgm:pt>
    <dgm:pt modelId="{FA6B5AF1-7F89-492F-BFC8-8FEF57F39FF0}" type="sibTrans" cxnId="{C80F22A8-1A26-43A8-86F5-EB27803EFB4D}">
      <dgm:prSet/>
      <dgm:spPr/>
      <dgm:t>
        <a:bodyPr/>
        <a:lstStyle/>
        <a:p>
          <a:endParaRPr lang="en-US"/>
        </a:p>
      </dgm:t>
    </dgm:pt>
    <dgm:pt modelId="{AED2C3B9-ECE0-4410-BDBC-E70E00EB5131}">
      <dgm:prSet/>
      <dgm:spPr/>
      <dgm:t>
        <a:bodyPr/>
        <a:lstStyle/>
        <a:p>
          <a:pPr>
            <a:lnSpc>
              <a:spcPct val="100000"/>
            </a:lnSpc>
          </a:pPr>
          <a:r>
            <a:rPr lang="it-IT"/>
            <a:t>Sesso</a:t>
          </a:r>
          <a:endParaRPr lang="en-US"/>
        </a:p>
      </dgm:t>
    </dgm:pt>
    <dgm:pt modelId="{96560618-8C90-46D7-A91F-2A746DC1ED42}" type="parTrans" cxnId="{5F13104B-1DE5-4AEE-AEBD-6AE59A8E4704}">
      <dgm:prSet/>
      <dgm:spPr/>
      <dgm:t>
        <a:bodyPr/>
        <a:lstStyle/>
        <a:p>
          <a:endParaRPr lang="en-US"/>
        </a:p>
      </dgm:t>
    </dgm:pt>
    <dgm:pt modelId="{53E45DEB-4CCD-4F69-B652-9B21477CAD7C}" type="sibTrans" cxnId="{5F13104B-1DE5-4AEE-AEBD-6AE59A8E4704}">
      <dgm:prSet/>
      <dgm:spPr/>
      <dgm:t>
        <a:bodyPr/>
        <a:lstStyle/>
        <a:p>
          <a:endParaRPr lang="en-US"/>
        </a:p>
      </dgm:t>
    </dgm:pt>
    <dgm:pt modelId="{AEC8CC45-4743-41D3-8708-C1D93FE0FD6D}">
      <dgm:prSet/>
      <dgm:spPr/>
      <dgm:t>
        <a:bodyPr/>
        <a:lstStyle/>
        <a:p>
          <a:pPr>
            <a:lnSpc>
              <a:spcPct val="100000"/>
            </a:lnSpc>
          </a:pPr>
          <a:r>
            <a:rPr lang="it-IT"/>
            <a:t>Religione</a:t>
          </a:r>
          <a:endParaRPr lang="en-US"/>
        </a:p>
      </dgm:t>
    </dgm:pt>
    <dgm:pt modelId="{F608698E-A0DA-47C0-974F-93109ADBEEB5}" type="parTrans" cxnId="{C55DD319-D905-4CCC-B406-E3925153F65F}">
      <dgm:prSet/>
      <dgm:spPr/>
      <dgm:t>
        <a:bodyPr/>
        <a:lstStyle/>
        <a:p>
          <a:endParaRPr lang="en-US"/>
        </a:p>
      </dgm:t>
    </dgm:pt>
    <dgm:pt modelId="{4ABAB32C-46BA-481E-8A46-F89749AB7CE4}" type="sibTrans" cxnId="{C55DD319-D905-4CCC-B406-E3925153F65F}">
      <dgm:prSet/>
      <dgm:spPr/>
      <dgm:t>
        <a:bodyPr/>
        <a:lstStyle/>
        <a:p>
          <a:endParaRPr lang="en-US"/>
        </a:p>
      </dgm:t>
    </dgm:pt>
    <dgm:pt modelId="{4A4D2951-5EB0-428A-A70F-BBAFE47DD23E}">
      <dgm:prSet/>
      <dgm:spPr/>
      <dgm:t>
        <a:bodyPr/>
        <a:lstStyle/>
        <a:p>
          <a:pPr>
            <a:lnSpc>
              <a:spcPct val="100000"/>
            </a:lnSpc>
          </a:pPr>
          <a:r>
            <a:rPr lang="it-IT"/>
            <a:t>Dati variabili</a:t>
          </a:r>
          <a:endParaRPr lang="en-US"/>
        </a:p>
      </dgm:t>
    </dgm:pt>
    <dgm:pt modelId="{8657A54B-55FE-49D7-A398-6B4F5B2900D5}" type="parTrans" cxnId="{7F05242B-8C1C-4C1F-AF5C-1A9BA4E3F389}">
      <dgm:prSet/>
      <dgm:spPr/>
      <dgm:t>
        <a:bodyPr/>
        <a:lstStyle/>
        <a:p>
          <a:endParaRPr lang="en-US"/>
        </a:p>
      </dgm:t>
    </dgm:pt>
    <dgm:pt modelId="{A252125E-1080-4B7B-ABEA-FFEA189A6E7B}" type="sibTrans" cxnId="{7F05242B-8C1C-4C1F-AF5C-1A9BA4E3F389}">
      <dgm:prSet/>
      <dgm:spPr/>
      <dgm:t>
        <a:bodyPr/>
        <a:lstStyle/>
        <a:p>
          <a:endParaRPr lang="en-US"/>
        </a:p>
      </dgm:t>
    </dgm:pt>
    <dgm:pt modelId="{0BC968AB-653B-4F4D-B75A-ABD90C791265}">
      <dgm:prSet/>
      <dgm:spPr/>
      <dgm:t>
        <a:bodyPr/>
        <a:lstStyle/>
        <a:p>
          <a:pPr>
            <a:lnSpc>
              <a:spcPct val="100000"/>
            </a:lnSpc>
          </a:pPr>
          <a:r>
            <a:rPr lang="it-IT" dirty="0"/>
            <a:t>Precipitazione (mm)</a:t>
          </a:r>
          <a:endParaRPr lang="en-US" dirty="0"/>
        </a:p>
      </dgm:t>
    </dgm:pt>
    <dgm:pt modelId="{8C1BE154-0880-49AD-B319-48DDD919788A}" type="parTrans" cxnId="{8F270F61-2EBE-4D25-B4D6-014EFD2B44CA}">
      <dgm:prSet/>
      <dgm:spPr/>
      <dgm:t>
        <a:bodyPr/>
        <a:lstStyle/>
        <a:p>
          <a:endParaRPr lang="en-US"/>
        </a:p>
      </dgm:t>
    </dgm:pt>
    <dgm:pt modelId="{04DC51A2-FDC8-4778-840C-768EC6580040}" type="sibTrans" cxnId="{8F270F61-2EBE-4D25-B4D6-014EFD2B44CA}">
      <dgm:prSet/>
      <dgm:spPr/>
      <dgm:t>
        <a:bodyPr/>
        <a:lstStyle/>
        <a:p>
          <a:endParaRPr lang="en-US"/>
        </a:p>
      </dgm:t>
    </dgm:pt>
    <dgm:pt modelId="{2EA38839-E48C-4E53-8086-15E6B2AB0C29}">
      <dgm:prSet/>
      <dgm:spPr/>
      <dgm:t>
        <a:bodyPr/>
        <a:lstStyle/>
        <a:p>
          <a:pPr>
            <a:lnSpc>
              <a:spcPct val="100000"/>
            </a:lnSpc>
          </a:pPr>
          <a:r>
            <a:rPr lang="it-IT"/>
            <a:t>Siti Possibili</a:t>
          </a:r>
          <a:endParaRPr lang="en-US"/>
        </a:p>
      </dgm:t>
    </dgm:pt>
    <dgm:pt modelId="{76EC05DE-6274-420F-B78E-7475C5893C26}" type="parTrans" cxnId="{BCD02D71-39A8-4F44-B2B6-CF647AF41136}">
      <dgm:prSet/>
      <dgm:spPr/>
      <dgm:t>
        <a:bodyPr/>
        <a:lstStyle/>
        <a:p>
          <a:endParaRPr lang="en-US"/>
        </a:p>
      </dgm:t>
    </dgm:pt>
    <dgm:pt modelId="{EFFBA175-89E6-4F85-9C33-C4B5829D9B33}" type="sibTrans" cxnId="{BCD02D71-39A8-4F44-B2B6-CF647AF41136}">
      <dgm:prSet/>
      <dgm:spPr/>
      <dgm:t>
        <a:bodyPr/>
        <a:lstStyle/>
        <a:p>
          <a:endParaRPr lang="en-US"/>
        </a:p>
      </dgm:t>
    </dgm:pt>
    <dgm:pt modelId="{6E7C75CC-C390-4A78-9232-7125BD925D48}">
      <dgm:prSet/>
      <dgm:spPr/>
      <dgm:t>
        <a:bodyPr/>
        <a:lstStyle/>
        <a:p>
          <a:pPr>
            <a:lnSpc>
              <a:spcPct val="100000"/>
            </a:lnSpc>
          </a:pPr>
          <a:r>
            <a:rPr lang="it-IT" dirty="0">
              <a:hlinkClick xmlns:r="http://schemas.openxmlformats.org/officeDocument/2006/relationships" r:id="rId1"/>
            </a:rPr>
            <a:t>https://www.dati.gov.it</a:t>
          </a:r>
          <a:endParaRPr lang="en-US" dirty="0"/>
        </a:p>
      </dgm:t>
    </dgm:pt>
    <dgm:pt modelId="{E297CAB4-B1DA-4D30-B090-49DF5B26EE5F}" type="parTrans" cxnId="{B4E14F6E-8DD8-4C40-9D75-CFA958DABA1D}">
      <dgm:prSet/>
      <dgm:spPr/>
      <dgm:t>
        <a:bodyPr/>
        <a:lstStyle/>
        <a:p>
          <a:endParaRPr lang="en-US"/>
        </a:p>
      </dgm:t>
    </dgm:pt>
    <dgm:pt modelId="{764C0E87-3211-48BB-B463-7C76BE1A22B5}" type="sibTrans" cxnId="{B4E14F6E-8DD8-4C40-9D75-CFA958DABA1D}">
      <dgm:prSet/>
      <dgm:spPr/>
      <dgm:t>
        <a:bodyPr/>
        <a:lstStyle/>
        <a:p>
          <a:endParaRPr lang="en-US"/>
        </a:p>
      </dgm:t>
    </dgm:pt>
    <dgm:pt modelId="{4505923F-94C4-42ED-AD37-61C92E5AAB4A}">
      <dgm:prSet/>
      <dgm:spPr/>
      <dgm:t>
        <a:bodyPr/>
        <a:lstStyle/>
        <a:p>
          <a:pPr>
            <a:lnSpc>
              <a:spcPct val="100000"/>
            </a:lnSpc>
          </a:pPr>
          <a:r>
            <a:rPr lang="it-IT">
              <a:hlinkClick xmlns:r="http://schemas.openxmlformats.org/officeDocument/2006/relationships" r:id="rId2"/>
            </a:rPr>
            <a:t>https://data.europa.eu/euodp/en/home</a:t>
          </a:r>
          <a:endParaRPr lang="en-US"/>
        </a:p>
      </dgm:t>
    </dgm:pt>
    <dgm:pt modelId="{551597C1-2029-4ED1-B03C-23B9FCF6FE09}" type="parTrans" cxnId="{EED3A723-2224-4EE8-9EEB-EF7084AC878E}">
      <dgm:prSet/>
      <dgm:spPr/>
      <dgm:t>
        <a:bodyPr/>
        <a:lstStyle/>
        <a:p>
          <a:endParaRPr lang="en-US"/>
        </a:p>
      </dgm:t>
    </dgm:pt>
    <dgm:pt modelId="{9BAA8CC4-860C-4773-9ED0-6E2F660F7949}" type="sibTrans" cxnId="{EED3A723-2224-4EE8-9EEB-EF7084AC878E}">
      <dgm:prSet/>
      <dgm:spPr/>
      <dgm:t>
        <a:bodyPr/>
        <a:lstStyle/>
        <a:p>
          <a:endParaRPr lang="en-US"/>
        </a:p>
      </dgm:t>
    </dgm:pt>
    <dgm:pt modelId="{D1FE5204-BDA4-496D-9DDA-8F45C5CA5F24}">
      <dgm:prSet/>
      <dgm:spPr/>
      <dgm:t>
        <a:bodyPr/>
        <a:lstStyle/>
        <a:p>
          <a:pPr>
            <a:lnSpc>
              <a:spcPct val="100000"/>
            </a:lnSpc>
          </a:pPr>
          <a:r>
            <a:rPr lang="en-US">
              <a:hlinkClick xmlns:r="http://schemas.openxmlformats.org/officeDocument/2006/relationships" r:id="rId3"/>
            </a:rPr>
            <a:t>https://catalog.data.gov/dataset</a:t>
          </a:r>
          <a:r>
            <a:rPr lang="it-IT"/>
            <a:t> </a:t>
          </a:r>
          <a:endParaRPr lang="en-US"/>
        </a:p>
      </dgm:t>
    </dgm:pt>
    <dgm:pt modelId="{49FAE374-7DEA-4C49-A12C-F870F9854DFD}" type="parTrans" cxnId="{0F5D4D09-840F-4909-9932-B57A7F195B0F}">
      <dgm:prSet/>
      <dgm:spPr/>
      <dgm:t>
        <a:bodyPr/>
        <a:lstStyle/>
        <a:p>
          <a:endParaRPr lang="en-US"/>
        </a:p>
      </dgm:t>
    </dgm:pt>
    <dgm:pt modelId="{CFBB85F5-5F65-4209-8CFF-CB9393B72C26}" type="sibTrans" cxnId="{0F5D4D09-840F-4909-9932-B57A7F195B0F}">
      <dgm:prSet/>
      <dgm:spPr/>
      <dgm:t>
        <a:bodyPr/>
        <a:lstStyle/>
        <a:p>
          <a:endParaRPr lang="en-US"/>
        </a:p>
      </dgm:t>
    </dgm:pt>
    <dgm:pt modelId="{B61AF73A-D825-4057-B092-116351152B1E}">
      <dgm:prSet/>
      <dgm:spPr/>
      <dgm:t>
        <a:bodyPr/>
        <a:lstStyle/>
        <a:p>
          <a:pPr>
            <a:lnSpc>
              <a:spcPct val="100000"/>
            </a:lnSpc>
          </a:pPr>
          <a:r>
            <a:rPr lang="it-IT" dirty="0"/>
            <a:t>Percorrenze</a:t>
          </a:r>
        </a:p>
        <a:p>
          <a:pPr>
            <a:lnSpc>
              <a:spcPct val="100000"/>
            </a:lnSpc>
          </a:pPr>
          <a:r>
            <a:rPr lang="it-IT" dirty="0"/>
            <a:t>Data ed ora (obbligatorio)</a:t>
          </a:r>
        </a:p>
        <a:p>
          <a:pPr>
            <a:lnSpc>
              <a:spcPct val="100000"/>
            </a:lnSpc>
          </a:pPr>
          <a:r>
            <a:rPr lang="it-IT" dirty="0"/>
            <a:t>Testo (obbligatorio)</a:t>
          </a:r>
          <a:endParaRPr lang="en-US" dirty="0"/>
        </a:p>
      </dgm:t>
    </dgm:pt>
    <dgm:pt modelId="{C92058F7-79D8-47C2-B7C5-912E4B6A1B94}" type="sibTrans" cxnId="{AB7A1ABC-5381-4161-B17E-05BEDF2E2896}">
      <dgm:prSet/>
      <dgm:spPr/>
      <dgm:t>
        <a:bodyPr/>
        <a:lstStyle/>
        <a:p>
          <a:endParaRPr lang="en-US"/>
        </a:p>
      </dgm:t>
    </dgm:pt>
    <dgm:pt modelId="{F0D6C437-DE0D-4A54-844B-6476749CA41D}" type="parTrans" cxnId="{AB7A1ABC-5381-4161-B17E-05BEDF2E2896}">
      <dgm:prSet/>
      <dgm:spPr/>
      <dgm:t>
        <a:bodyPr/>
        <a:lstStyle/>
        <a:p>
          <a:endParaRPr lang="en-US"/>
        </a:p>
      </dgm:t>
    </dgm:pt>
    <dgm:pt modelId="{D702EFC5-17E3-48E6-9B3F-BEB61A602573}">
      <dgm:prSet/>
      <dgm:spPr/>
      <dgm:t>
        <a:bodyPr/>
        <a:lstStyle/>
        <a:p>
          <a:pPr>
            <a:lnSpc>
              <a:spcPct val="100000"/>
            </a:lnSpc>
          </a:pPr>
          <a:r>
            <a:rPr lang="it-IT" dirty="0"/>
            <a:t>Temperatura</a:t>
          </a:r>
          <a:endParaRPr lang="en-US" dirty="0"/>
        </a:p>
      </dgm:t>
    </dgm:pt>
    <dgm:pt modelId="{EEA0F9BA-0525-4230-8744-54BA561C507F}" type="sibTrans" cxnId="{0B5B5051-7837-4386-AE1D-E65915F2E6E8}">
      <dgm:prSet/>
      <dgm:spPr/>
      <dgm:t>
        <a:bodyPr/>
        <a:lstStyle/>
        <a:p>
          <a:endParaRPr lang="en-US"/>
        </a:p>
      </dgm:t>
    </dgm:pt>
    <dgm:pt modelId="{1545B4A7-8210-4F83-99F9-A5655790CCED}" type="parTrans" cxnId="{0B5B5051-7837-4386-AE1D-E65915F2E6E8}">
      <dgm:prSet/>
      <dgm:spPr/>
      <dgm:t>
        <a:bodyPr/>
        <a:lstStyle/>
        <a:p>
          <a:endParaRPr lang="en-US"/>
        </a:p>
      </dgm:t>
    </dgm:pt>
    <dgm:pt modelId="{94D52755-DCF2-4AA6-8704-670C331F7698}">
      <dgm:prSet/>
      <dgm:spPr/>
      <dgm:t>
        <a:bodyPr/>
        <a:lstStyle/>
        <a:p>
          <a:pPr>
            <a:lnSpc>
              <a:spcPct val="100000"/>
            </a:lnSpc>
          </a:pPr>
          <a:r>
            <a:rPr lang="it-IT" dirty="0"/>
            <a:t>Lunghezze</a:t>
          </a:r>
          <a:endParaRPr lang="en-US" dirty="0"/>
        </a:p>
      </dgm:t>
    </dgm:pt>
    <dgm:pt modelId="{48FF92B5-5988-4BE8-949D-60CDA1672579}" type="sibTrans" cxnId="{6D70B5CE-7EED-4F0A-B613-260187833005}">
      <dgm:prSet/>
      <dgm:spPr/>
      <dgm:t>
        <a:bodyPr/>
        <a:lstStyle/>
        <a:p>
          <a:endParaRPr lang="en-US"/>
        </a:p>
      </dgm:t>
    </dgm:pt>
    <dgm:pt modelId="{BEF95553-3FD7-413A-89EC-DDEE31BB260D}" type="parTrans" cxnId="{6D70B5CE-7EED-4F0A-B613-260187833005}">
      <dgm:prSet/>
      <dgm:spPr/>
      <dgm:t>
        <a:bodyPr/>
        <a:lstStyle/>
        <a:p>
          <a:endParaRPr lang="en-US"/>
        </a:p>
      </dgm:t>
    </dgm:pt>
    <dgm:pt modelId="{E3E7CC17-0640-4C7D-94C9-CF7A660B9CD9}" type="pres">
      <dgm:prSet presAssocID="{591BE786-709B-498F-9608-B966843141EC}" presName="root" presStyleCnt="0">
        <dgm:presLayoutVars>
          <dgm:dir/>
          <dgm:resizeHandles val="exact"/>
        </dgm:presLayoutVars>
      </dgm:prSet>
      <dgm:spPr/>
    </dgm:pt>
    <dgm:pt modelId="{8FB98C96-2921-453C-B12B-3D681582D058}" type="pres">
      <dgm:prSet presAssocID="{F5566A03-ACB0-4E79-A54C-47F60899A3A5}" presName="compNode" presStyleCnt="0"/>
      <dgm:spPr/>
    </dgm:pt>
    <dgm:pt modelId="{C47B560D-61B7-48FA-A978-36236E8AE42E}" type="pres">
      <dgm:prSet presAssocID="{F5566A03-ACB0-4E79-A54C-47F60899A3A5}" presName="bgRect" presStyleLbl="bgShp" presStyleIdx="0" presStyleCnt="3"/>
      <dgm:spPr/>
    </dgm:pt>
    <dgm:pt modelId="{0C0E9824-333D-4E70-BFBC-A425A885E2BE}" type="pres">
      <dgm:prSet presAssocID="{F5566A03-ACB0-4E79-A54C-47F60899A3A5}"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Train"/>
        </a:ext>
      </dgm:extLst>
    </dgm:pt>
    <dgm:pt modelId="{D7AEFC7C-BDC5-4A21-9E05-E6185C950F84}" type="pres">
      <dgm:prSet presAssocID="{F5566A03-ACB0-4E79-A54C-47F60899A3A5}" presName="spaceRect" presStyleCnt="0"/>
      <dgm:spPr/>
    </dgm:pt>
    <dgm:pt modelId="{0BDAC9B6-14A8-4F46-B255-93494D07167A}" type="pres">
      <dgm:prSet presAssocID="{F5566A03-ACB0-4E79-A54C-47F60899A3A5}" presName="parTx" presStyleLbl="revTx" presStyleIdx="0" presStyleCnt="6">
        <dgm:presLayoutVars>
          <dgm:chMax val="0"/>
          <dgm:chPref val="0"/>
        </dgm:presLayoutVars>
      </dgm:prSet>
      <dgm:spPr/>
    </dgm:pt>
    <dgm:pt modelId="{40D82A2E-61B3-4546-B16A-14725C87A7AE}" type="pres">
      <dgm:prSet presAssocID="{F5566A03-ACB0-4E79-A54C-47F60899A3A5}" presName="desTx" presStyleLbl="revTx" presStyleIdx="1" presStyleCnt="6" custScaleX="193098">
        <dgm:presLayoutVars/>
      </dgm:prSet>
      <dgm:spPr/>
    </dgm:pt>
    <dgm:pt modelId="{BB9380C5-C28D-4CAB-BCA3-15C16BC1B9FD}" type="pres">
      <dgm:prSet presAssocID="{807A7EE6-25D8-47DA-9B19-80A163A634F3}" presName="sibTrans" presStyleCnt="0"/>
      <dgm:spPr/>
    </dgm:pt>
    <dgm:pt modelId="{3C556B66-BDBD-42F9-810F-CF10B47B0218}" type="pres">
      <dgm:prSet presAssocID="{4A4D2951-5EB0-428A-A70F-BBAFE47DD23E}" presName="compNode" presStyleCnt="0"/>
      <dgm:spPr/>
    </dgm:pt>
    <dgm:pt modelId="{491EBD7E-FFF9-4988-B443-604536641469}" type="pres">
      <dgm:prSet presAssocID="{4A4D2951-5EB0-428A-A70F-BBAFE47DD23E}" presName="bgRect" presStyleLbl="bgShp" presStyleIdx="1" presStyleCnt="3"/>
      <dgm:spPr/>
    </dgm:pt>
    <dgm:pt modelId="{7ABECD4B-4D40-4122-82AD-D671BD8E98AF}" type="pres">
      <dgm:prSet presAssocID="{4A4D2951-5EB0-428A-A70F-BBAFE47DD23E}" presName="iconRect" presStyleLbl="node1" presStyleIdx="1"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Rain"/>
        </a:ext>
      </dgm:extLst>
    </dgm:pt>
    <dgm:pt modelId="{30CEB728-36EB-407B-AEDF-AAE48F6C0290}" type="pres">
      <dgm:prSet presAssocID="{4A4D2951-5EB0-428A-A70F-BBAFE47DD23E}" presName="spaceRect" presStyleCnt="0"/>
      <dgm:spPr/>
    </dgm:pt>
    <dgm:pt modelId="{4F52298F-98EC-4290-B21D-2A02A1C5C393}" type="pres">
      <dgm:prSet presAssocID="{4A4D2951-5EB0-428A-A70F-BBAFE47DD23E}" presName="parTx" presStyleLbl="revTx" presStyleIdx="2" presStyleCnt="6">
        <dgm:presLayoutVars>
          <dgm:chMax val="0"/>
          <dgm:chPref val="0"/>
        </dgm:presLayoutVars>
      </dgm:prSet>
      <dgm:spPr/>
    </dgm:pt>
    <dgm:pt modelId="{B0D095A8-AFEC-4C89-8D4A-9BB199B5E2E4}" type="pres">
      <dgm:prSet presAssocID="{4A4D2951-5EB0-428A-A70F-BBAFE47DD23E}" presName="desTx" presStyleLbl="revTx" presStyleIdx="3" presStyleCnt="6" custScaleX="211346">
        <dgm:presLayoutVars/>
      </dgm:prSet>
      <dgm:spPr/>
    </dgm:pt>
    <dgm:pt modelId="{6006BDFE-F85E-43B4-B626-5FF19BEACE07}" type="pres">
      <dgm:prSet presAssocID="{A252125E-1080-4B7B-ABEA-FFEA189A6E7B}" presName="sibTrans" presStyleCnt="0"/>
      <dgm:spPr/>
    </dgm:pt>
    <dgm:pt modelId="{99179B94-096D-43A1-8F3F-FA7560EE2BEB}" type="pres">
      <dgm:prSet presAssocID="{2EA38839-E48C-4E53-8086-15E6B2AB0C29}" presName="compNode" presStyleCnt="0"/>
      <dgm:spPr/>
    </dgm:pt>
    <dgm:pt modelId="{CB4DE96E-7927-47D4-8681-016A889354EC}" type="pres">
      <dgm:prSet presAssocID="{2EA38839-E48C-4E53-8086-15E6B2AB0C29}" presName="bgRect" presStyleLbl="bgShp" presStyleIdx="2" presStyleCnt="3"/>
      <dgm:spPr/>
    </dgm:pt>
    <dgm:pt modelId="{127069C1-5F2D-4E06-9774-E7072142D05A}" type="pres">
      <dgm:prSet presAssocID="{2EA38839-E48C-4E53-8086-15E6B2AB0C29}"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Marker"/>
        </a:ext>
      </dgm:extLst>
    </dgm:pt>
    <dgm:pt modelId="{83C77B60-4ECA-4324-9DE2-E5CFC77B5622}" type="pres">
      <dgm:prSet presAssocID="{2EA38839-E48C-4E53-8086-15E6B2AB0C29}" presName="spaceRect" presStyleCnt="0"/>
      <dgm:spPr/>
    </dgm:pt>
    <dgm:pt modelId="{37215F35-8AE5-415B-A847-B788E1A8EEA5}" type="pres">
      <dgm:prSet presAssocID="{2EA38839-E48C-4E53-8086-15E6B2AB0C29}" presName="parTx" presStyleLbl="revTx" presStyleIdx="4" presStyleCnt="6">
        <dgm:presLayoutVars>
          <dgm:chMax val="0"/>
          <dgm:chPref val="0"/>
        </dgm:presLayoutVars>
      </dgm:prSet>
      <dgm:spPr/>
    </dgm:pt>
    <dgm:pt modelId="{D9E63D2C-2F2E-4379-AF19-B9BE93EA32C1}" type="pres">
      <dgm:prSet presAssocID="{2EA38839-E48C-4E53-8086-15E6B2AB0C29}" presName="desTx" presStyleLbl="revTx" presStyleIdx="5" presStyleCnt="6" custScaleX="224257">
        <dgm:presLayoutVars/>
      </dgm:prSet>
      <dgm:spPr/>
    </dgm:pt>
  </dgm:ptLst>
  <dgm:cxnLst>
    <dgm:cxn modelId="{C6EB8300-2F1A-45A7-90E1-0FCF24AB6476}" srcId="{F5566A03-ACB0-4E79-A54C-47F60899A3A5}" destId="{D2FE424B-015F-48C6-B5B0-AF9AD1B6AD80}" srcOrd="1" destOrd="0" parTransId="{9123B71E-6D55-4A34-A74E-0EB375B034F4}" sibTransId="{E2DD09A1-4684-42E0-8AE1-3ECAABB2FC52}"/>
    <dgm:cxn modelId="{0F5D4D09-840F-4909-9932-B57A7F195B0F}" srcId="{2EA38839-E48C-4E53-8086-15E6B2AB0C29}" destId="{D1FE5204-BDA4-496D-9DDA-8F45C5CA5F24}" srcOrd="2" destOrd="0" parTransId="{49FAE374-7DEA-4C49-A12C-F870F9854DFD}" sibTransId="{CFBB85F5-5F65-4209-8CFF-CB9393B72C26}"/>
    <dgm:cxn modelId="{6A5E720F-0A7A-4F72-B207-3499332EA435}" type="presOf" srcId="{D702EFC5-17E3-48E6-9B3F-BEB61A602573}" destId="{B0D095A8-AFEC-4C89-8D4A-9BB199B5E2E4}" srcOrd="0" destOrd="1" presId="urn:microsoft.com/office/officeart/2018/2/layout/IconVerticalSolidList"/>
    <dgm:cxn modelId="{44256716-BEDB-4CB4-A9D2-93E8AFCDFE69}" srcId="{F5566A03-ACB0-4E79-A54C-47F60899A3A5}" destId="{92A13552-6BC6-4FBE-BA69-C7BE166FA8D6}" srcOrd="0" destOrd="0" parTransId="{89A24DB7-A1AD-4669-8EC6-4AE02C949994}" sibTransId="{36BA8CCA-792D-4BF0-8CF5-3ADAE32370E7}"/>
    <dgm:cxn modelId="{C55DD319-D905-4CCC-B406-E3925153F65F}" srcId="{F5566A03-ACB0-4E79-A54C-47F60899A3A5}" destId="{AEC8CC45-4743-41D3-8708-C1D93FE0FD6D}" srcOrd="4" destOrd="0" parTransId="{F608698E-A0DA-47C0-974F-93109ADBEEB5}" sibTransId="{4ABAB32C-46BA-481E-8A46-F89749AB7CE4}"/>
    <dgm:cxn modelId="{EED3A723-2224-4EE8-9EEB-EF7084AC878E}" srcId="{2EA38839-E48C-4E53-8086-15E6B2AB0C29}" destId="{4505923F-94C4-42ED-AD37-61C92E5AAB4A}" srcOrd="1" destOrd="0" parTransId="{551597C1-2029-4ED1-B03C-23B9FCF6FE09}" sibTransId="{9BAA8CC4-860C-4773-9ED0-6E2F660F7949}"/>
    <dgm:cxn modelId="{23984629-5A63-4A5C-B525-A950A9AB0BB9}" type="presOf" srcId="{4A4D2951-5EB0-428A-A70F-BBAFE47DD23E}" destId="{4F52298F-98EC-4290-B21D-2A02A1C5C393}" srcOrd="0" destOrd="0" presId="urn:microsoft.com/office/officeart/2018/2/layout/IconVerticalSolidList"/>
    <dgm:cxn modelId="{7F05242B-8C1C-4C1F-AF5C-1A9BA4E3F389}" srcId="{591BE786-709B-498F-9608-B966843141EC}" destId="{4A4D2951-5EB0-428A-A70F-BBAFE47DD23E}" srcOrd="1" destOrd="0" parTransId="{8657A54B-55FE-49D7-A398-6B4F5B2900D5}" sibTransId="{A252125E-1080-4B7B-ABEA-FFEA189A6E7B}"/>
    <dgm:cxn modelId="{8C322231-AA65-4153-8530-730F6AC791ED}" type="presOf" srcId="{92A13552-6BC6-4FBE-BA69-C7BE166FA8D6}" destId="{40D82A2E-61B3-4546-B16A-14725C87A7AE}" srcOrd="0" destOrd="0" presId="urn:microsoft.com/office/officeart/2018/2/layout/IconVerticalSolidList"/>
    <dgm:cxn modelId="{433A583C-3668-43E6-8FCD-F071F8E51696}" type="presOf" srcId="{94D52755-DCF2-4AA6-8704-670C331F7698}" destId="{B0D095A8-AFEC-4C89-8D4A-9BB199B5E2E4}" srcOrd="0" destOrd="2" presId="urn:microsoft.com/office/officeart/2018/2/layout/IconVerticalSolidList"/>
    <dgm:cxn modelId="{F10F0B3F-C3EB-4F57-9B86-85B70150A618}" type="presOf" srcId="{C822C552-9ABD-4561-B3F1-83CD2E62C3AF}" destId="{40D82A2E-61B3-4546-B16A-14725C87A7AE}" srcOrd="0" destOrd="2" presId="urn:microsoft.com/office/officeart/2018/2/layout/IconVerticalSolidList"/>
    <dgm:cxn modelId="{5F13104B-1DE5-4AEE-AEBD-6AE59A8E4704}" srcId="{F5566A03-ACB0-4E79-A54C-47F60899A3A5}" destId="{AED2C3B9-ECE0-4410-BDBC-E70E00EB5131}" srcOrd="3" destOrd="0" parTransId="{96560618-8C90-46D7-A91F-2A746DC1ED42}" sibTransId="{53E45DEB-4CCD-4F69-B652-9B21477CAD7C}"/>
    <dgm:cxn modelId="{3EFD7B50-B208-469A-A539-8110305CEF90}" type="presOf" srcId="{D2FE424B-015F-48C6-B5B0-AF9AD1B6AD80}" destId="{40D82A2E-61B3-4546-B16A-14725C87A7AE}" srcOrd="0" destOrd="1" presId="urn:microsoft.com/office/officeart/2018/2/layout/IconVerticalSolidList"/>
    <dgm:cxn modelId="{0B5B5051-7837-4386-AE1D-E65915F2E6E8}" srcId="{4A4D2951-5EB0-428A-A70F-BBAFE47DD23E}" destId="{D702EFC5-17E3-48E6-9B3F-BEB61A602573}" srcOrd="1" destOrd="0" parTransId="{1545B4A7-8210-4F83-99F9-A5655790CCED}" sibTransId="{EEA0F9BA-0525-4230-8744-54BA561C507F}"/>
    <dgm:cxn modelId="{4B499C5B-489B-40FC-80FF-9F23CCA9D86C}" srcId="{591BE786-709B-498F-9608-B966843141EC}" destId="{F5566A03-ACB0-4E79-A54C-47F60899A3A5}" srcOrd="0" destOrd="0" parTransId="{FC882B30-A46A-4C63-8917-548F6E3EB52D}" sibTransId="{807A7EE6-25D8-47DA-9B19-80A163A634F3}"/>
    <dgm:cxn modelId="{826CAF5C-381D-41EF-AE61-EE73E5CB1DD5}" type="presOf" srcId="{2EA38839-E48C-4E53-8086-15E6B2AB0C29}" destId="{37215F35-8AE5-415B-A847-B788E1A8EEA5}" srcOrd="0" destOrd="0" presId="urn:microsoft.com/office/officeart/2018/2/layout/IconVerticalSolidList"/>
    <dgm:cxn modelId="{8F270F61-2EBE-4D25-B4D6-014EFD2B44CA}" srcId="{4A4D2951-5EB0-428A-A70F-BBAFE47DD23E}" destId="{0BC968AB-653B-4F4D-B75A-ABD90C791265}" srcOrd="0" destOrd="0" parTransId="{8C1BE154-0880-49AD-B319-48DDD919788A}" sibTransId="{04DC51A2-FDC8-4778-840C-768EC6580040}"/>
    <dgm:cxn modelId="{6D8D296D-4DC8-4624-9A02-AF121E5C8BC8}" type="presOf" srcId="{AEC8CC45-4743-41D3-8708-C1D93FE0FD6D}" destId="{40D82A2E-61B3-4546-B16A-14725C87A7AE}" srcOrd="0" destOrd="4" presId="urn:microsoft.com/office/officeart/2018/2/layout/IconVerticalSolidList"/>
    <dgm:cxn modelId="{B4E14F6E-8DD8-4C40-9D75-CFA958DABA1D}" srcId="{2EA38839-E48C-4E53-8086-15E6B2AB0C29}" destId="{6E7C75CC-C390-4A78-9232-7125BD925D48}" srcOrd="0" destOrd="0" parTransId="{E297CAB4-B1DA-4D30-B090-49DF5B26EE5F}" sibTransId="{764C0E87-3211-48BB-B463-7C76BE1A22B5}"/>
    <dgm:cxn modelId="{BCD02D71-39A8-4F44-B2B6-CF647AF41136}" srcId="{591BE786-709B-498F-9608-B966843141EC}" destId="{2EA38839-E48C-4E53-8086-15E6B2AB0C29}" srcOrd="2" destOrd="0" parTransId="{76EC05DE-6274-420F-B78E-7475C5893C26}" sibTransId="{EFFBA175-89E6-4F85-9C33-C4B5829D9B33}"/>
    <dgm:cxn modelId="{84B6269B-CD85-47D5-B0FC-B22CF308C443}" type="presOf" srcId="{4505923F-94C4-42ED-AD37-61C92E5AAB4A}" destId="{D9E63D2C-2F2E-4379-AF19-B9BE93EA32C1}" srcOrd="0" destOrd="1" presId="urn:microsoft.com/office/officeart/2018/2/layout/IconVerticalSolidList"/>
    <dgm:cxn modelId="{C80F22A8-1A26-43A8-86F5-EB27803EFB4D}" srcId="{F5566A03-ACB0-4E79-A54C-47F60899A3A5}" destId="{C822C552-9ABD-4561-B3F1-83CD2E62C3AF}" srcOrd="2" destOrd="0" parTransId="{E627F9EB-776C-479C-B408-D1651FBFE814}" sibTransId="{FA6B5AF1-7F89-492F-BFC8-8FEF57F39FF0}"/>
    <dgm:cxn modelId="{911EE2AE-ADCB-4C6D-A75E-964B1709C982}" type="presOf" srcId="{F5566A03-ACB0-4E79-A54C-47F60899A3A5}" destId="{0BDAC9B6-14A8-4F46-B255-93494D07167A}" srcOrd="0" destOrd="0" presId="urn:microsoft.com/office/officeart/2018/2/layout/IconVerticalSolidList"/>
    <dgm:cxn modelId="{AB7A1ABC-5381-4161-B17E-05BEDF2E2896}" srcId="{4A4D2951-5EB0-428A-A70F-BBAFE47DD23E}" destId="{B61AF73A-D825-4057-B092-116351152B1E}" srcOrd="3" destOrd="0" parTransId="{F0D6C437-DE0D-4A54-844B-6476749CA41D}" sibTransId="{C92058F7-79D8-47C2-B7C5-912E4B6A1B94}"/>
    <dgm:cxn modelId="{8B7B06BF-4D6D-437C-8C42-2BC27B8A9598}" type="presOf" srcId="{AED2C3B9-ECE0-4410-BDBC-E70E00EB5131}" destId="{40D82A2E-61B3-4546-B16A-14725C87A7AE}" srcOrd="0" destOrd="3" presId="urn:microsoft.com/office/officeart/2018/2/layout/IconVerticalSolidList"/>
    <dgm:cxn modelId="{96CAD8C0-20D4-4C8F-A4B5-10F9A0785F09}" type="presOf" srcId="{B61AF73A-D825-4057-B092-116351152B1E}" destId="{B0D095A8-AFEC-4C89-8D4A-9BB199B5E2E4}" srcOrd="0" destOrd="3" presId="urn:microsoft.com/office/officeart/2018/2/layout/IconVerticalSolidList"/>
    <dgm:cxn modelId="{C6860AC2-9149-4130-ADB0-8180B4EAFD87}" type="presOf" srcId="{D1FE5204-BDA4-496D-9DDA-8F45C5CA5F24}" destId="{D9E63D2C-2F2E-4379-AF19-B9BE93EA32C1}" srcOrd="0" destOrd="2" presId="urn:microsoft.com/office/officeart/2018/2/layout/IconVerticalSolidList"/>
    <dgm:cxn modelId="{6D70B5CE-7EED-4F0A-B613-260187833005}" srcId="{4A4D2951-5EB0-428A-A70F-BBAFE47DD23E}" destId="{94D52755-DCF2-4AA6-8704-670C331F7698}" srcOrd="2" destOrd="0" parTransId="{BEF95553-3FD7-413A-89EC-DDEE31BB260D}" sibTransId="{48FF92B5-5988-4BE8-949D-60CDA1672579}"/>
    <dgm:cxn modelId="{89867DEC-7B31-44A6-8774-D4635FA30827}" type="presOf" srcId="{0BC968AB-653B-4F4D-B75A-ABD90C791265}" destId="{B0D095A8-AFEC-4C89-8D4A-9BB199B5E2E4}" srcOrd="0" destOrd="0" presId="urn:microsoft.com/office/officeart/2018/2/layout/IconVerticalSolidList"/>
    <dgm:cxn modelId="{B954C8F0-F00F-49B6-8ABB-4C5E9B482270}" type="presOf" srcId="{591BE786-709B-498F-9608-B966843141EC}" destId="{E3E7CC17-0640-4C7D-94C9-CF7A660B9CD9}" srcOrd="0" destOrd="0" presId="urn:microsoft.com/office/officeart/2018/2/layout/IconVerticalSolidList"/>
    <dgm:cxn modelId="{15CC72FB-188D-4252-BD4B-D157E436B505}" type="presOf" srcId="{6E7C75CC-C390-4A78-9232-7125BD925D48}" destId="{D9E63D2C-2F2E-4379-AF19-B9BE93EA32C1}" srcOrd="0" destOrd="0" presId="urn:microsoft.com/office/officeart/2018/2/layout/IconVerticalSolidList"/>
    <dgm:cxn modelId="{34EEE99D-2021-4B03-A80D-602C8EC65AFA}" type="presParOf" srcId="{E3E7CC17-0640-4C7D-94C9-CF7A660B9CD9}" destId="{8FB98C96-2921-453C-B12B-3D681582D058}" srcOrd="0" destOrd="0" presId="urn:microsoft.com/office/officeart/2018/2/layout/IconVerticalSolidList"/>
    <dgm:cxn modelId="{65E95419-23E2-45BF-9B98-928E95880363}" type="presParOf" srcId="{8FB98C96-2921-453C-B12B-3D681582D058}" destId="{C47B560D-61B7-48FA-A978-36236E8AE42E}" srcOrd="0" destOrd="0" presId="urn:microsoft.com/office/officeart/2018/2/layout/IconVerticalSolidList"/>
    <dgm:cxn modelId="{79B1CBEE-8A77-4362-BB35-E850EFD9B5F4}" type="presParOf" srcId="{8FB98C96-2921-453C-B12B-3D681582D058}" destId="{0C0E9824-333D-4E70-BFBC-A425A885E2BE}" srcOrd="1" destOrd="0" presId="urn:microsoft.com/office/officeart/2018/2/layout/IconVerticalSolidList"/>
    <dgm:cxn modelId="{0EC61DD6-637E-4C7C-A53B-A3ED7EEE2AC7}" type="presParOf" srcId="{8FB98C96-2921-453C-B12B-3D681582D058}" destId="{D7AEFC7C-BDC5-4A21-9E05-E6185C950F84}" srcOrd="2" destOrd="0" presId="urn:microsoft.com/office/officeart/2018/2/layout/IconVerticalSolidList"/>
    <dgm:cxn modelId="{9849505D-C6DB-4F36-802D-CEFA5EA8FBAC}" type="presParOf" srcId="{8FB98C96-2921-453C-B12B-3D681582D058}" destId="{0BDAC9B6-14A8-4F46-B255-93494D07167A}" srcOrd="3" destOrd="0" presId="urn:microsoft.com/office/officeart/2018/2/layout/IconVerticalSolidList"/>
    <dgm:cxn modelId="{C3D03FB7-961B-4E06-A824-D4D54E48CEB8}" type="presParOf" srcId="{8FB98C96-2921-453C-B12B-3D681582D058}" destId="{40D82A2E-61B3-4546-B16A-14725C87A7AE}" srcOrd="4" destOrd="0" presId="urn:microsoft.com/office/officeart/2018/2/layout/IconVerticalSolidList"/>
    <dgm:cxn modelId="{04252118-57B3-4A01-BD08-B0B9A5FFF78E}" type="presParOf" srcId="{E3E7CC17-0640-4C7D-94C9-CF7A660B9CD9}" destId="{BB9380C5-C28D-4CAB-BCA3-15C16BC1B9FD}" srcOrd="1" destOrd="0" presId="urn:microsoft.com/office/officeart/2018/2/layout/IconVerticalSolidList"/>
    <dgm:cxn modelId="{6555CCCF-BB3A-4572-994C-1EB46A9BD4D6}" type="presParOf" srcId="{E3E7CC17-0640-4C7D-94C9-CF7A660B9CD9}" destId="{3C556B66-BDBD-42F9-810F-CF10B47B0218}" srcOrd="2" destOrd="0" presId="urn:microsoft.com/office/officeart/2018/2/layout/IconVerticalSolidList"/>
    <dgm:cxn modelId="{DF15D508-D124-42A7-A2EB-34879B7EAA53}" type="presParOf" srcId="{3C556B66-BDBD-42F9-810F-CF10B47B0218}" destId="{491EBD7E-FFF9-4988-B443-604536641469}" srcOrd="0" destOrd="0" presId="urn:microsoft.com/office/officeart/2018/2/layout/IconVerticalSolidList"/>
    <dgm:cxn modelId="{14E891C6-3C87-466C-A692-127920C441B3}" type="presParOf" srcId="{3C556B66-BDBD-42F9-810F-CF10B47B0218}" destId="{7ABECD4B-4D40-4122-82AD-D671BD8E98AF}" srcOrd="1" destOrd="0" presId="urn:microsoft.com/office/officeart/2018/2/layout/IconVerticalSolidList"/>
    <dgm:cxn modelId="{10F5D464-CFCD-4B70-A69A-40431B63833B}" type="presParOf" srcId="{3C556B66-BDBD-42F9-810F-CF10B47B0218}" destId="{30CEB728-36EB-407B-AEDF-AAE48F6C0290}" srcOrd="2" destOrd="0" presId="urn:microsoft.com/office/officeart/2018/2/layout/IconVerticalSolidList"/>
    <dgm:cxn modelId="{1025EDC1-934D-4169-88D3-10851E304CB4}" type="presParOf" srcId="{3C556B66-BDBD-42F9-810F-CF10B47B0218}" destId="{4F52298F-98EC-4290-B21D-2A02A1C5C393}" srcOrd="3" destOrd="0" presId="urn:microsoft.com/office/officeart/2018/2/layout/IconVerticalSolidList"/>
    <dgm:cxn modelId="{E4F89242-F089-4F90-9D37-2C4C7C8E02AF}" type="presParOf" srcId="{3C556B66-BDBD-42F9-810F-CF10B47B0218}" destId="{B0D095A8-AFEC-4C89-8D4A-9BB199B5E2E4}" srcOrd="4" destOrd="0" presId="urn:microsoft.com/office/officeart/2018/2/layout/IconVerticalSolidList"/>
    <dgm:cxn modelId="{0B5AC267-9882-4935-B6A8-95ADA8D7A32B}" type="presParOf" srcId="{E3E7CC17-0640-4C7D-94C9-CF7A660B9CD9}" destId="{6006BDFE-F85E-43B4-B626-5FF19BEACE07}" srcOrd="3" destOrd="0" presId="urn:microsoft.com/office/officeart/2018/2/layout/IconVerticalSolidList"/>
    <dgm:cxn modelId="{2B696260-7B4D-4142-8D47-CA89EEB49254}" type="presParOf" srcId="{E3E7CC17-0640-4C7D-94C9-CF7A660B9CD9}" destId="{99179B94-096D-43A1-8F3F-FA7560EE2BEB}" srcOrd="4" destOrd="0" presId="urn:microsoft.com/office/officeart/2018/2/layout/IconVerticalSolidList"/>
    <dgm:cxn modelId="{9594999A-0598-449A-A2D2-FDE5143FECBC}" type="presParOf" srcId="{99179B94-096D-43A1-8F3F-FA7560EE2BEB}" destId="{CB4DE96E-7927-47D4-8681-016A889354EC}" srcOrd="0" destOrd="0" presId="urn:microsoft.com/office/officeart/2018/2/layout/IconVerticalSolidList"/>
    <dgm:cxn modelId="{C0C32067-DD7C-4060-8016-532B6D621EFF}" type="presParOf" srcId="{99179B94-096D-43A1-8F3F-FA7560EE2BEB}" destId="{127069C1-5F2D-4E06-9774-E7072142D05A}" srcOrd="1" destOrd="0" presId="urn:microsoft.com/office/officeart/2018/2/layout/IconVerticalSolidList"/>
    <dgm:cxn modelId="{A3773F21-90FB-4179-A274-BE72DDC10F22}" type="presParOf" srcId="{99179B94-096D-43A1-8F3F-FA7560EE2BEB}" destId="{83C77B60-4ECA-4324-9DE2-E5CFC77B5622}" srcOrd="2" destOrd="0" presId="urn:microsoft.com/office/officeart/2018/2/layout/IconVerticalSolidList"/>
    <dgm:cxn modelId="{54506840-8511-4E31-A82B-3D91C471093A}" type="presParOf" srcId="{99179B94-096D-43A1-8F3F-FA7560EE2BEB}" destId="{37215F35-8AE5-415B-A847-B788E1A8EEA5}" srcOrd="3" destOrd="0" presId="urn:microsoft.com/office/officeart/2018/2/layout/IconVerticalSolidList"/>
    <dgm:cxn modelId="{12F46F9B-7C49-4045-9B63-D53D4343DEFE}" type="presParOf" srcId="{99179B94-096D-43A1-8F3F-FA7560EE2BEB}" destId="{D9E63D2C-2F2E-4379-AF19-B9BE93EA32C1}"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0CE3460-C21C-442C-BE2D-2DB65BBCD46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C0588E4-23DC-4868-BCC5-993DC733295F}">
      <dgm:prSet/>
      <dgm:spPr/>
      <dgm:t>
        <a:bodyPr/>
        <a:lstStyle/>
        <a:p>
          <a:r>
            <a:rPr lang="it-IT"/>
            <a:t>Perché è stato fatto il dataset ?</a:t>
          </a:r>
          <a:endParaRPr lang="en-US"/>
        </a:p>
      </dgm:t>
    </dgm:pt>
    <dgm:pt modelId="{309E493C-7984-43B6-9A91-1F7CE9D3D9CB}" type="parTrans" cxnId="{813B1A29-49A2-4D53-9EE8-B2CAFC01E8D4}">
      <dgm:prSet/>
      <dgm:spPr/>
      <dgm:t>
        <a:bodyPr/>
        <a:lstStyle/>
        <a:p>
          <a:endParaRPr lang="en-US"/>
        </a:p>
      </dgm:t>
    </dgm:pt>
    <dgm:pt modelId="{4B450ADE-5A48-4B5D-99DC-8941E59DB8E4}" type="sibTrans" cxnId="{813B1A29-49A2-4D53-9EE8-B2CAFC01E8D4}">
      <dgm:prSet/>
      <dgm:spPr/>
      <dgm:t>
        <a:bodyPr/>
        <a:lstStyle/>
        <a:p>
          <a:endParaRPr lang="en-US"/>
        </a:p>
      </dgm:t>
    </dgm:pt>
    <dgm:pt modelId="{0D0ACCEB-5D56-4E75-88A1-04044A2436DE}">
      <dgm:prSet/>
      <dgm:spPr/>
      <dgm:t>
        <a:bodyPr/>
        <a:lstStyle/>
        <a:p>
          <a:r>
            <a:rPr lang="it-IT"/>
            <a:t>Commenti sul dataset.</a:t>
          </a:r>
          <a:endParaRPr lang="en-US"/>
        </a:p>
      </dgm:t>
    </dgm:pt>
    <dgm:pt modelId="{BBF26572-4E70-4D45-952E-72EDB95EE2D2}" type="parTrans" cxnId="{F3F8D947-2560-49FA-A303-BE039532F7C6}">
      <dgm:prSet/>
      <dgm:spPr/>
      <dgm:t>
        <a:bodyPr/>
        <a:lstStyle/>
        <a:p>
          <a:endParaRPr lang="en-US"/>
        </a:p>
      </dgm:t>
    </dgm:pt>
    <dgm:pt modelId="{C7E12929-E73C-4831-A327-4EA5BE91CED6}" type="sibTrans" cxnId="{F3F8D947-2560-49FA-A303-BE039532F7C6}">
      <dgm:prSet/>
      <dgm:spPr/>
      <dgm:t>
        <a:bodyPr/>
        <a:lstStyle/>
        <a:p>
          <a:endParaRPr lang="en-US"/>
        </a:p>
      </dgm:t>
    </dgm:pt>
    <dgm:pt modelId="{B024A454-1596-4C83-878D-5A3D7E7F13C8}">
      <dgm:prSet/>
      <dgm:spPr/>
      <dgm:t>
        <a:bodyPr/>
        <a:lstStyle/>
        <a:p>
          <a:r>
            <a:rPr lang="it-IT"/>
            <a:t>Formattazione</a:t>
          </a:r>
          <a:endParaRPr lang="en-US"/>
        </a:p>
      </dgm:t>
    </dgm:pt>
    <dgm:pt modelId="{B93E7C4C-0E28-44CF-8861-CB597390F6C6}" type="parTrans" cxnId="{8DC1785C-9452-46C6-81AE-87ADD146B791}">
      <dgm:prSet/>
      <dgm:spPr/>
      <dgm:t>
        <a:bodyPr/>
        <a:lstStyle/>
        <a:p>
          <a:endParaRPr lang="en-US"/>
        </a:p>
      </dgm:t>
    </dgm:pt>
    <dgm:pt modelId="{5843EDBB-70E2-42DA-BCD9-23994AEA9B83}" type="sibTrans" cxnId="{8DC1785C-9452-46C6-81AE-87ADD146B791}">
      <dgm:prSet/>
      <dgm:spPr/>
      <dgm:t>
        <a:bodyPr/>
        <a:lstStyle/>
        <a:p>
          <a:endParaRPr lang="en-US"/>
        </a:p>
      </dgm:t>
    </dgm:pt>
    <dgm:pt modelId="{A98FFFCE-4DAD-4A4F-AF25-8741C52BD227}" type="pres">
      <dgm:prSet presAssocID="{C0CE3460-C21C-442C-BE2D-2DB65BBCD46F}" presName="root" presStyleCnt="0">
        <dgm:presLayoutVars>
          <dgm:dir/>
          <dgm:resizeHandles val="exact"/>
        </dgm:presLayoutVars>
      </dgm:prSet>
      <dgm:spPr/>
    </dgm:pt>
    <dgm:pt modelId="{CE20FFFA-D8CE-4F3C-B966-FD61C16FCAB3}" type="pres">
      <dgm:prSet presAssocID="{EC0588E4-23DC-4868-BCC5-993DC733295F}" presName="compNode" presStyleCnt="0"/>
      <dgm:spPr/>
    </dgm:pt>
    <dgm:pt modelId="{598A1A94-B082-4B42-9A36-26A9F2C5FFC2}" type="pres">
      <dgm:prSet presAssocID="{EC0588E4-23DC-4868-BCC5-993DC733295F}" presName="bgRect" presStyleLbl="bgShp" presStyleIdx="0" presStyleCnt="3"/>
      <dgm:spPr/>
    </dgm:pt>
    <dgm:pt modelId="{4BD2D54D-626B-46CB-BEDE-C331F5688E86}" type="pres">
      <dgm:prSet presAssocID="{EC0588E4-23DC-4868-BCC5-993DC73329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ingle gear"/>
        </a:ext>
      </dgm:extLst>
    </dgm:pt>
    <dgm:pt modelId="{066C0E73-D2BC-4DCF-9BE8-83C65978158F}" type="pres">
      <dgm:prSet presAssocID="{EC0588E4-23DC-4868-BCC5-993DC733295F}" presName="spaceRect" presStyleCnt="0"/>
      <dgm:spPr/>
    </dgm:pt>
    <dgm:pt modelId="{A579F4CB-1100-4944-B2EC-C700008FCC39}" type="pres">
      <dgm:prSet presAssocID="{EC0588E4-23DC-4868-BCC5-993DC733295F}" presName="parTx" presStyleLbl="revTx" presStyleIdx="0" presStyleCnt="3">
        <dgm:presLayoutVars>
          <dgm:chMax val="0"/>
          <dgm:chPref val="0"/>
        </dgm:presLayoutVars>
      </dgm:prSet>
      <dgm:spPr/>
    </dgm:pt>
    <dgm:pt modelId="{BF62932C-39B2-428D-A536-84CBCE44B8D2}" type="pres">
      <dgm:prSet presAssocID="{4B450ADE-5A48-4B5D-99DC-8941E59DB8E4}" presName="sibTrans" presStyleCnt="0"/>
      <dgm:spPr/>
    </dgm:pt>
    <dgm:pt modelId="{118436FD-FA6B-4E8F-95EB-CCB60C46CD21}" type="pres">
      <dgm:prSet presAssocID="{0D0ACCEB-5D56-4E75-88A1-04044A2436DE}" presName="compNode" presStyleCnt="0"/>
      <dgm:spPr/>
    </dgm:pt>
    <dgm:pt modelId="{756AE02E-5602-49A7-8490-BD0F10ABF1A1}" type="pres">
      <dgm:prSet presAssocID="{0D0ACCEB-5D56-4E75-88A1-04044A2436DE}" presName="bgRect" presStyleLbl="bgShp" presStyleIdx="1" presStyleCnt="3"/>
      <dgm:spPr/>
    </dgm:pt>
    <dgm:pt modelId="{69F8A0DC-D914-4088-B6F7-3C279A3EEFE3}" type="pres">
      <dgm:prSet presAssocID="{0D0ACCEB-5D56-4E75-88A1-04044A2436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D735F86F-1E10-4EAE-B6B9-05B041128C3F}" type="pres">
      <dgm:prSet presAssocID="{0D0ACCEB-5D56-4E75-88A1-04044A2436DE}" presName="spaceRect" presStyleCnt="0"/>
      <dgm:spPr/>
    </dgm:pt>
    <dgm:pt modelId="{EC7E0235-EEE5-447F-95A6-F356CBC6C8AA}" type="pres">
      <dgm:prSet presAssocID="{0D0ACCEB-5D56-4E75-88A1-04044A2436DE}" presName="parTx" presStyleLbl="revTx" presStyleIdx="1" presStyleCnt="3">
        <dgm:presLayoutVars>
          <dgm:chMax val="0"/>
          <dgm:chPref val="0"/>
        </dgm:presLayoutVars>
      </dgm:prSet>
      <dgm:spPr/>
    </dgm:pt>
    <dgm:pt modelId="{C3D0878E-578B-460B-843E-7E8476F811D4}" type="pres">
      <dgm:prSet presAssocID="{C7E12929-E73C-4831-A327-4EA5BE91CED6}" presName="sibTrans" presStyleCnt="0"/>
      <dgm:spPr/>
    </dgm:pt>
    <dgm:pt modelId="{40E12A14-B814-4C9F-82AB-A8150FA4CAA8}" type="pres">
      <dgm:prSet presAssocID="{B024A454-1596-4C83-878D-5A3D7E7F13C8}" presName="compNode" presStyleCnt="0"/>
      <dgm:spPr/>
    </dgm:pt>
    <dgm:pt modelId="{46C0476C-1836-49EE-AF96-05404E8BDFC1}" type="pres">
      <dgm:prSet presAssocID="{B024A454-1596-4C83-878D-5A3D7E7F13C8}" presName="bgRect" presStyleLbl="bgShp" presStyleIdx="2" presStyleCnt="3"/>
      <dgm:spPr/>
    </dgm:pt>
    <dgm:pt modelId="{6F6B7E98-D5AB-4085-8663-0774B61C15A8}" type="pres">
      <dgm:prSet presAssocID="{B024A454-1596-4C83-878D-5A3D7E7F13C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B3FDDB7B-1DEC-4310-AC2D-1FE0CB070FA2}" type="pres">
      <dgm:prSet presAssocID="{B024A454-1596-4C83-878D-5A3D7E7F13C8}" presName="spaceRect" presStyleCnt="0"/>
      <dgm:spPr/>
    </dgm:pt>
    <dgm:pt modelId="{18A46604-2B22-4BC8-BB58-5E6AFFCA31A3}" type="pres">
      <dgm:prSet presAssocID="{B024A454-1596-4C83-878D-5A3D7E7F13C8}" presName="parTx" presStyleLbl="revTx" presStyleIdx="2" presStyleCnt="3">
        <dgm:presLayoutVars>
          <dgm:chMax val="0"/>
          <dgm:chPref val="0"/>
        </dgm:presLayoutVars>
      </dgm:prSet>
      <dgm:spPr/>
    </dgm:pt>
  </dgm:ptLst>
  <dgm:cxnLst>
    <dgm:cxn modelId="{813B1A29-49A2-4D53-9EE8-B2CAFC01E8D4}" srcId="{C0CE3460-C21C-442C-BE2D-2DB65BBCD46F}" destId="{EC0588E4-23DC-4868-BCC5-993DC733295F}" srcOrd="0" destOrd="0" parTransId="{309E493C-7984-43B6-9A91-1F7CE9D3D9CB}" sibTransId="{4B450ADE-5A48-4B5D-99DC-8941E59DB8E4}"/>
    <dgm:cxn modelId="{2082AC43-591F-4408-9414-B9F4B6A1BD2D}" type="presOf" srcId="{0D0ACCEB-5D56-4E75-88A1-04044A2436DE}" destId="{EC7E0235-EEE5-447F-95A6-F356CBC6C8AA}" srcOrd="0" destOrd="0" presId="urn:microsoft.com/office/officeart/2018/2/layout/IconVerticalSolidList"/>
    <dgm:cxn modelId="{F3F8D947-2560-49FA-A303-BE039532F7C6}" srcId="{C0CE3460-C21C-442C-BE2D-2DB65BBCD46F}" destId="{0D0ACCEB-5D56-4E75-88A1-04044A2436DE}" srcOrd="1" destOrd="0" parTransId="{BBF26572-4E70-4D45-952E-72EDB95EE2D2}" sibTransId="{C7E12929-E73C-4831-A327-4EA5BE91CED6}"/>
    <dgm:cxn modelId="{8DC1785C-9452-46C6-81AE-87ADD146B791}" srcId="{C0CE3460-C21C-442C-BE2D-2DB65BBCD46F}" destId="{B024A454-1596-4C83-878D-5A3D7E7F13C8}" srcOrd="2" destOrd="0" parTransId="{B93E7C4C-0E28-44CF-8861-CB597390F6C6}" sibTransId="{5843EDBB-70E2-42DA-BCD9-23994AEA9B83}"/>
    <dgm:cxn modelId="{62355169-7ADC-41E1-A4FE-D3255201083A}" type="presOf" srcId="{EC0588E4-23DC-4868-BCC5-993DC733295F}" destId="{A579F4CB-1100-4944-B2EC-C700008FCC39}" srcOrd="0" destOrd="0" presId="urn:microsoft.com/office/officeart/2018/2/layout/IconVerticalSolidList"/>
    <dgm:cxn modelId="{B508FDA1-BD22-48CC-9B0F-E3F6A6D56110}" type="presOf" srcId="{C0CE3460-C21C-442C-BE2D-2DB65BBCD46F}" destId="{A98FFFCE-4DAD-4A4F-AF25-8741C52BD227}" srcOrd="0" destOrd="0" presId="urn:microsoft.com/office/officeart/2018/2/layout/IconVerticalSolidList"/>
    <dgm:cxn modelId="{2F4578D3-6BF1-4393-A2C1-C82041EA46FD}" type="presOf" srcId="{B024A454-1596-4C83-878D-5A3D7E7F13C8}" destId="{18A46604-2B22-4BC8-BB58-5E6AFFCA31A3}" srcOrd="0" destOrd="0" presId="urn:microsoft.com/office/officeart/2018/2/layout/IconVerticalSolidList"/>
    <dgm:cxn modelId="{5A3086B9-B12C-4494-9FCB-2A56E31CD1FC}" type="presParOf" srcId="{A98FFFCE-4DAD-4A4F-AF25-8741C52BD227}" destId="{CE20FFFA-D8CE-4F3C-B966-FD61C16FCAB3}" srcOrd="0" destOrd="0" presId="urn:microsoft.com/office/officeart/2018/2/layout/IconVerticalSolidList"/>
    <dgm:cxn modelId="{87E09990-FF5A-4639-A4F7-8405134FEB01}" type="presParOf" srcId="{CE20FFFA-D8CE-4F3C-B966-FD61C16FCAB3}" destId="{598A1A94-B082-4B42-9A36-26A9F2C5FFC2}" srcOrd="0" destOrd="0" presId="urn:microsoft.com/office/officeart/2018/2/layout/IconVerticalSolidList"/>
    <dgm:cxn modelId="{FBD4331D-56FB-4C9E-AE73-0C329D39606C}" type="presParOf" srcId="{CE20FFFA-D8CE-4F3C-B966-FD61C16FCAB3}" destId="{4BD2D54D-626B-46CB-BEDE-C331F5688E86}" srcOrd="1" destOrd="0" presId="urn:microsoft.com/office/officeart/2018/2/layout/IconVerticalSolidList"/>
    <dgm:cxn modelId="{DC9BA9CC-A9EE-4F4B-AA28-8E429C9FB105}" type="presParOf" srcId="{CE20FFFA-D8CE-4F3C-B966-FD61C16FCAB3}" destId="{066C0E73-D2BC-4DCF-9BE8-83C65978158F}" srcOrd="2" destOrd="0" presId="urn:microsoft.com/office/officeart/2018/2/layout/IconVerticalSolidList"/>
    <dgm:cxn modelId="{6F4019C3-ED77-4900-8326-631205E8D743}" type="presParOf" srcId="{CE20FFFA-D8CE-4F3C-B966-FD61C16FCAB3}" destId="{A579F4CB-1100-4944-B2EC-C700008FCC39}" srcOrd="3" destOrd="0" presId="urn:microsoft.com/office/officeart/2018/2/layout/IconVerticalSolidList"/>
    <dgm:cxn modelId="{700456E6-5C60-4552-AEF0-BD586E836333}" type="presParOf" srcId="{A98FFFCE-4DAD-4A4F-AF25-8741C52BD227}" destId="{BF62932C-39B2-428D-A536-84CBCE44B8D2}" srcOrd="1" destOrd="0" presId="urn:microsoft.com/office/officeart/2018/2/layout/IconVerticalSolidList"/>
    <dgm:cxn modelId="{5A36876C-4F49-4FCA-BB12-3809D3DAF12D}" type="presParOf" srcId="{A98FFFCE-4DAD-4A4F-AF25-8741C52BD227}" destId="{118436FD-FA6B-4E8F-95EB-CCB60C46CD21}" srcOrd="2" destOrd="0" presId="urn:microsoft.com/office/officeart/2018/2/layout/IconVerticalSolidList"/>
    <dgm:cxn modelId="{A4643AF3-B92E-4A8C-8ACE-FAC2AECDFE41}" type="presParOf" srcId="{118436FD-FA6B-4E8F-95EB-CCB60C46CD21}" destId="{756AE02E-5602-49A7-8490-BD0F10ABF1A1}" srcOrd="0" destOrd="0" presId="urn:microsoft.com/office/officeart/2018/2/layout/IconVerticalSolidList"/>
    <dgm:cxn modelId="{1EFD4A58-F418-4DBA-837B-0849EADA964D}" type="presParOf" srcId="{118436FD-FA6B-4E8F-95EB-CCB60C46CD21}" destId="{69F8A0DC-D914-4088-B6F7-3C279A3EEFE3}" srcOrd="1" destOrd="0" presId="urn:microsoft.com/office/officeart/2018/2/layout/IconVerticalSolidList"/>
    <dgm:cxn modelId="{D18D0A9A-3452-4763-ADFE-F73E74E3E45D}" type="presParOf" srcId="{118436FD-FA6B-4E8F-95EB-CCB60C46CD21}" destId="{D735F86F-1E10-4EAE-B6B9-05B041128C3F}" srcOrd="2" destOrd="0" presId="urn:microsoft.com/office/officeart/2018/2/layout/IconVerticalSolidList"/>
    <dgm:cxn modelId="{EBAE101F-450F-4EF3-BEC5-3A2F2C0B55F1}" type="presParOf" srcId="{118436FD-FA6B-4E8F-95EB-CCB60C46CD21}" destId="{EC7E0235-EEE5-447F-95A6-F356CBC6C8AA}" srcOrd="3" destOrd="0" presId="urn:microsoft.com/office/officeart/2018/2/layout/IconVerticalSolidList"/>
    <dgm:cxn modelId="{16FDA941-F323-43D4-8848-77E5FC9E5462}" type="presParOf" srcId="{A98FFFCE-4DAD-4A4F-AF25-8741C52BD227}" destId="{C3D0878E-578B-460B-843E-7E8476F811D4}" srcOrd="3" destOrd="0" presId="urn:microsoft.com/office/officeart/2018/2/layout/IconVerticalSolidList"/>
    <dgm:cxn modelId="{496A5067-D5E7-4037-B22F-BA965E34070A}" type="presParOf" srcId="{A98FFFCE-4DAD-4A4F-AF25-8741C52BD227}" destId="{40E12A14-B814-4C9F-82AB-A8150FA4CAA8}" srcOrd="4" destOrd="0" presId="urn:microsoft.com/office/officeart/2018/2/layout/IconVerticalSolidList"/>
    <dgm:cxn modelId="{5D592C24-026A-40D0-AF9E-91DE1579A3CC}" type="presParOf" srcId="{40E12A14-B814-4C9F-82AB-A8150FA4CAA8}" destId="{46C0476C-1836-49EE-AF96-05404E8BDFC1}" srcOrd="0" destOrd="0" presId="urn:microsoft.com/office/officeart/2018/2/layout/IconVerticalSolidList"/>
    <dgm:cxn modelId="{4DB06030-FCD6-4507-9626-65202C4A29D7}" type="presParOf" srcId="{40E12A14-B814-4C9F-82AB-A8150FA4CAA8}" destId="{6F6B7E98-D5AB-4085-8663-0774B61C15A8}" srcOrd="1" destOrd="0" presId="urn:microsoft.com/office/officeart/2018/2/layout/IconVerticalSolidList"/>
    <dgm:cxn modelId="{B2A50AAF-87A2-4F74-9DEC-205A3FA425C8}" type="presParOf" srcId="{40E12A14-B814-4C9F-82AB-A8150FA4CAA8}" destId="{B3FDDB7B-1DEC-4310-AC2D-1FE0CB070FA2}" srcOrd="2" destOrd="0" presId="urn:microsoft.com/office/officeart/2018/2/layout/IconVerticalSolidList"/>
    <dgm:cxn modelId="{715FC20C-9F9F-4BDA-A5B9-4D8B61DE1488}" type="presParOf" srcId="{40E12A14-B814-4C9F-82AB-A8150FA4CAA8}" destId="{18A46604-2B22-4BC8-BB58-5E6AFFCA31A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5D869301-7293-4980-9C47-69F13DD253B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AD03C53-CFD8-4891-93BF-252DB95A8193}">
      <dgm:prSet/>
      <dgm:spPr/>
      <dgm:t>
        <a:bodyPr/>
        <a:lstStyle/>
        <a:p>
          <a:pPr>
            <a:lnSpc>
              <a:spcPct val="100000"/>
            </a:lnSpc>
          </a:pPr>
          <a:r>
            <a:rPr lang="it-IT"/>
            <a:t>csvsql --dialect mysql --snifflimit 100000 file_name.csv &gt; sql_commands.sql</a:t>
          </a:r>
          <a:endParaRPr lang="en-US" dirty="0"/>
        </a:p>
      </dgm:t>
    </dgm:pt>
    <dgm:pt modelId="{5DD3DCD0-5998-4450-A75A-7E95269A68EE}" type="parTrans" cxnId="{5488E77D-7C63-465A-8674-1820C10EF25E}">
      <dgm:prSet/>
      <dgm:spPr/>
      <dgm:t>
        <a:bodyPr/>
        <a:lstStyle/>
        <a:p>
          <a:endParaRPr lang="en-US"/>
        </a:p>
      </dgm:t>
    </dgm:pt>
    <dgm:pt modelId="{48EA10D8-84B8-4E84-AB29-F8A84016AFC9}" type="sibTrans" cxnId="{5488E77D-7C63-465A-8674-1820C10EF25E}">
      <dgm:prSet/>
      <dgm:spPr/>
      <dgm:t>
        <a:bodyPr/>
        <a:lstStyle/>
        <a:p>
          <a:endParaRPr lang="en-US"/>
        </a:p>
      </dgm:t>
    </dgm:pt>
    <dgm:pt modelId="{B77DF893-8F8B-4630-BBD7-A69982FB1005}">
      <dgm:prSet/>
      <dgm:spPr/>
      <dgm:t>
        <a:bodyPr/>
        <a:lstStyle/>
        <a:p>
          <a:pPr>
            <a:lnSpc>
              <a:spcPct val="100000"/>
            </a:lnSpc>
          </a:pPr>
          <a:r>
            <a:rPr lang="it-IT" dirty="0" err="1"/>
            <a:t>mysql</a:t>
          </a:r>
          <a:r>
            <a:rPr lang="it-IT" dirty="0"/>
            <a:t> –u [</a:t>
          </a:r>
          <a:r>
            <a:rPr lang="it-IT" dirty="0" err="1"/>
            <a:t>user</a:t>
          </a:r>
          <a:r>
            <a:rPr lang="it-IT" dirty="0"/>
            <a:t>] –</a:t>
          </a:r>
          <a:r>
            <a:rPr lang="it-IT" dirty="0" err="1"/>
            <a:t>p</a:t>
          </a:r>
          <a:r>
            <a:rPr lang="it-IT" dirty="0"/>
            <a:t> [password]  [SCHEMA] &lt; </a:t>
          </a:r>
          <a:r>
            <a:rPr lang="it-IT" dirty="0" err="1"/>
            <a:t>sql_commands.sql</a:t>
          </a:r>
          <a:r>
            <a:rPr lang="it-IT" dirty="0"/>
            <a:t> </a:t>
          </a:r>
          <a:endParaRPr lang="en-US" dirty="0"/>
        </a:p>
      </dgm:t>
    </dgm:pt>
    <dgm:pt modelId="{C556392C-3534-47C4-A5DA-181242E71B3B}" type="parTrans" cxnId="{3BD16402-C968-4ED1-8E9C-64135D900C5A}">
      <dgm:prSet/>
      <dgm:spPr/>
      <dgm:t>
        <a:bodyPr/>
        <a:lstStyle/>
        <a:p>
          <a:endParaRPr lang="en-US"/>
        </a:p>
      </dgm:t>
    </dgm:pt>
    <dgm:pt modelId="{BB7A348B-D933-4F84-A292-8BC6B480A9AE}" type="sibTrans" cxnId="{3BD16402-C968-4ED1-8E9C-64135D900C5A}">
      <dgm:prSet/>
      <dgm:spPr/>
      <dgm:t>
        <a:bodyPr/>
        <a:lstStyle/>
        <a:p>
          <a:endParaRPr lang="en-US"/>
        </a:p>
      </dgm:t>
    </dgm:pt>
    <dgm:pt modelId="{EF1B9EB9-FA6F-FB4E-B2FD-D26D9F566CAF}">
      <dgm:prSet/>
      <dgm:spPr/>
      <dgm:t>
        <a:bodyPr/>
        <a:lstStyle/>
        <a:p>
          <a:pPr>
            <a:lnSpc>
              <a:spcPct val="100000"/>
            </a:lnSpc>
          </a:pPr>
          <a:r>
            <a:rPr lang="en" b="1" i="0" u="none" dirty="0"/>
            <a:t>LOAD DATA LOCAL INFILE </a:t>
          </a:r>
          <a:r>
            <a:rPr lang="en" b="0" i="0" u="none" dirty="0"/>
            <a:t>‘/</a:t>
          </a:r>
          <a:r>
            <a:rPr lang="en" b="0" i="0" u="none" dirty="0" err="1"/>
            <a:t>tmp</a:t>
          </a:r>
          <a:r>
            <a:rPr lang="en" b="0" i="0" u="none" dirty="0"/>
            <a:t>/</a:t>
          </a:r>
          <a:r>
            <a:rPr lang="en" b="0" i="0" u="none" dirty="0" err="1"/>
            <a:t>gene.</a:t>
          </a:r>
          <a:r>
            <a:rPr lang="en" b="1" i="0" u="none" dirty="0" err="1"/>
            <a:t>csv</a:t>
          </a:r>
          <a:r>
            <a:rPr lang="en" b="0" i="0" u="none" dirty="0"/>
            <a:t>' INTO TABLE gene FIELDS TERMINATED BY ‘\t' ENCLOSED BY '"' LINES TERMINATED BY '\n' IGNORE 1 ROWS;</a:t>
          </a:r>
          <a:endParaRPr lang="en-US" dirty="0"/>
        </a:p>
      </dgm:t>
    </dgm:pt>
    <dgm:pt modelId="{321C9FA6-6E7D-8B4E-8611-7C7FA03F56FD}" type="parTrans" cxnId="{B953B641-0E1F-AA47-9842-A6A14D5BEF6A}">
      <dgm:prSet/>
      <dgm:spPr/>
      <dgm:t>
        <a:bodyPr/>
        <a:lstStyle/>
        <a:p>
          <a:endParaRPr lang="en-US"/>
        </a:p>
      </dgm:t>
    </dgm:pt>
    <dgm:pt modelId="{0739B387-60B4-414B-80BC-6085C7C288D7}" type="sibTrans" cxnId="{B953B641-0E1F-AA47-9842-A6A14D5BEF6A}">
      <dgm:prSet/>
      <dgm:spPr/>
      <dgm:t>
        <a:bodyPr/>
        <a:lstStyle/>
        <a:p>
          <a:endParaRPr lang="en-US"/>
        </a:p>
      </dgm:t>
    </dgm:pt>
    <dgm:pt modelId="{C9055AA4-DC9D-4DE0-9447-F976B57BBAFB}" type="pres">
      <dgm:prSet presAssocID="{5D869301-7293-4980-9C47-69F13DD253B0}" presName="root" presStyleCnt="0">
        <dgm:presLayoutVars>
          <dgm:dir/>
          <dgm:resizeHandles val="exact"/>
        </dgm:presLayoutVars>
      </dgm:prSet>
      <dgm:spPr/>
    </dgm:pt>
    <dgm:pt modelId="{92669654-2F22-41DD-8CAA-9651D5B0EA33}" type="pres">
      <dgm:prSet presAssocID="{2AD03C53-CFD8-4891-93BF-252DB95A8193}" presName="compNode" presStyleCnt="0"/>
      <dgm:spPr/>
    </dgm:pt>
    <dgm:pt modelId="{8C81B822-EA71-4E08-9407-3965726755BA}" type="pres">
      <dgm:prSet presAssocID="{2AD03C53-CFD8-4891-93BF-252DB95A8193}" presName="bgRect" presStyleLbl="bgShp" presStyleIdx="0" presStyleCnt="3"/>
      <dgm:spPr/>
    </dgm:pt>
    <dgm:pt modelId="{A75490D0-2473-4EC1-B536-33F8150710E8}" type="pres">
      <dgm:prSet presAssocID="{2AD03C53-CFD8-4891-93BF-252DB95A819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E2D8B406-05E2-460D-9A70-A02960111362}" type="pres">
      <dgm:prSet presAssocID="{2AD03C53-CFD8-4891-93BF-252DB95A8193}" presName="spaceRect" presStyleCnt="0"/>
      <dgm:spPr/>
    </dgm:pt>
    <dgm:pt modelId="{E0C8E7B1-C8F2-4990-8931-FCB261E5B55E}" type="pres">
      <dgm:prSet presAssocID="{2AD03C53-CFD8-4891-93BF-252DB95A8193}" presName="parTx" presStyleLbl="revTx" presStyleIdx="0" presStyleCnt="3">
        <dgm:presLayoutVars>
          <dgm:chMax val="0"/>
          <dgm:chPref val="0"/>
        </dgm:presLayoutVars>
      </dgm:prSet>
      <dgm:spPr/>
    </dgm:pt>
    <dgm:pt modelId="{34E274E6-2AA2-4255-9DB2-08159F4D85AB}" type="pres">
      <dgm:prSet presAssocID="{48EA10D8-84B8-4E84-AB29-F8A84016AFC9}" presName="sibTrans" presStyleCnt="0"/>
      <dgm:spPr/>
    </dgm:pt>
    <dgm:pt modelId="{0BD8155D-7914-4BAB-A8FB-D80E0C802391}" type="pres">
      <dgm:prSet presAssocID="{B77DF893-8F8B-4630-BBD7-A69982FB1005}" presName="compNode" presStyleCnt="0"/>
      <dgm:spPr/>
    </dgm:pt>
    <dgm:pt modelId="{D349044A-2664-4AF8-86CF-D10E8C700CEA}" type="pres">
      <dgm:prSet presAssocID="{B77DF893-8F8B-4630-BBD7-A69982FB1005}" presName="bgRect" presStyleLbl="bgShp" presStyleIdx="1" presStyleCnt="3"/>
      <dgm:spPr/>
    </dgm:pt>
    <dgm:pt modelId="{B9C22CC4-4DE9-44E7-99E2-EF25485C3A42}" type="pres">
      <dgm:prSet presAssocID="{B77DF893-8F8B-4630-BBD7-A69982FB100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AA580703-0C71-456C-BB18-09E01D9FEAE5}" type="pres">
      <dgm:prSet presAssocID="{B77DF893-8F8B-4630-BBD7-A69982FB1005}" presName="spaceRect" presStyleCnt="0"/>
      <dgm:spPr/>
    </dgm:pt>
    <dgm:pt modelId="{E2E7039A-9723-4A80-9817-F8E448EB0EE1}" type="pres">
      <dgm:prSet presAssocID="{B77DF893-8F8B-4630-BBD7-A69982FB1005}" presName="parTx" presStyleLbl="revTx" presStyleIdx="1" presStyleCnt="3">
        <dgm:presLayoutVars>
          <dgm:chMax val="0"/>
          <dgm:chPref val="0"/>
        </dgm:presLayoutVars>
      </dgm:prSet>
      <dgm:spPr/>
    </dgm:pt>
    <dgm:pt modelId="{176688BB-C765-2B49-84CB-D629ADD5A6DC}" type="pres">
      <dgm:prSet presAssocID="{BB7A348B-D933-4F84-A292-8BC6B480A9AE}" presName="sibTrans" presStyleCnt="0"/>
      <dgm:spPr/>
    </dgm:pt>
    <dgm:pt modelId="{D38D6440-D207-F444-9A8C-025C5C890AE9}" type="pres">
      <dgm:prSet presAssocID="{EF1B9EB9-FA6F-FB4E-B2FD-D26D9F566CAF}" presName="compNode" presStyleCnt="0"/>
      <dgm:spPr/>
    </dgm:pt>
    <dgm:pt modelId="{0C675460-D126-4949-9563-2C80917E65F7}" type="pres">
      <dgm:prSet presAssocID="{EF1B9EB9-FA6F-FB4E-B2FD-D26D9F566CAF}" presName="bgRect" presStyleLbl="bgShp" presStyleIdx="2" presStyleCnt="3"/>
      <dgm:spPr/>
    </dgm:pt>
    <dgm:pt modelId="{CE2A40E8-6C88-404E-A3E5-6B2271C9ECBE}" type="pres">
      <dgm:prSet presAssocID="{EF1B9EB9-FA6F-FB4E-B2FD-D26D9F566CAF}" presName="iconRect" presStyleLbl="node1" presStyleIdx="2"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1C927BC2-F030-0548-AA61-BFBEBD3C4EA0}" type="pres">
      <dgm:prSet presAssocID="{EF1B9EB9-FA6F-FB4E-B2FD-D26D9F566CAF}" presName="spaceRect" presStyleCnt="0"/>
      <dgm:spPr/>
    </dgm:pt>
    <dgm:pt modelId="{BE240AF0-075D-1146-8EBD-CFBD75835C5E}" type="pres">
      <dgm:prSet presAssocID="{EF1B9EB9-FA6F-FB4E-B2FD-D26D9F566CAF}" presName="parTx" presStyleLbl="revTx" presStyleIdx="2" presStyleCnt="3">
        <dgm:presLayoutVars>
          <dgm:chMax val="0"/>
          <dgm:chPref val="0"/>
        </dgm:presLayoutVars>
      </dgm:prSet>
      <dgm:spPr/>
    </dgm:pt>
  </dgm:ptLst>
  <dgm:cxnLst>
    <dgm:cxn modelId="{3BD16402-C968-4ED1-8E9C-64135D900C5A}" srcId="{5D869301-7293-4980-9C47-69F13DD253B0}" destId="{B77DF893-8F8B-4630-BBD7-A69982FB1005}" srcOrd="1" destOrd="0" parTransId="{C556392C-3534-47C4-A5DA-181242E71B3B}" sibTransId="{BB7A348B-D933-4F84-A292-8BC6B480A9AE}"/>
    <dgm:cxn modelId="{DF4B620A-D9FF-BA48-B439-DE228519C3E1}" type="presOf" srcId="{2AD03C53-CFD8-4891-93BF-252DB95A8193}" destId="{E0C8E7B1-C8F2-4990-8931-FCB261E5B55E}" srcOrd="0" destOrd="0" presId="urn:microsoft.com/office/officeart/2018/2/layout/IconVerticalSolidList"/>
    <dgm:cxn modelId="{B953B641-0E1F-AA47-9842-A6A14D5BEF6A}" srcId="{5D869301-7293-4980-9C47-69F13DD253B0}" destId="{EF1B9EB9-FA6F-FB4E-B2FD-D26D9F566CAF}" srcOrd="2" destOrd="0" parTransId="{321C9FA6-6E7D-8B4E-8611-7C7FA03F56FD}" sibTransId="{0739B387-60B4-414B-80BC-6085C7C288D7}"/>
    <dgm:cxn modelId="{5488E77D-7C63-465A-8674-1820C10EF25E}" srcId="{5D869301-7293-4980-9C47-69F13DD253B0}" destId="{2AD03C53-CFD8-4891-93BF-252DB95A8193}" srcOrd="0" destOrd="0" parTransId="{5DD3DCD0-5998-4450-A75A-7E95269A68EE}" sibTransId="{48EA10D8-84B8-4E84-AB29-F8A84016AFC9}"/>
    <dgm:cxn modelId="{48522C88-723E-0740-BB25-AE23D966CAD3}" type="presOf" srcId="{EF1B9EB9-FA6F-FB4E-B2FD-D26D9F566CAF}" destId="{BE240AF0-075D-1146-8EBD-CFBD75835C5E}" srcOrd="0" destOrd="0" presId="urn:microsoft.com/office/officeart/2018/2/layout/IconVerticalSolidList"/>
    <dgm:cxn modelId="{62647095-42DF-5549-9B0C-72306EC52D91}" type="presOf" srcId="{B77DF893-8F8B-4630-BBD7-A69982FB1005}" destId="{E2E7039A-9723-4A80-9817-F8E448EB0EE1}" srcOrd="0" destOrd="0" presId="urn:microsoft.com/office/officeart/2018/2/layout/IconVerticalSolidList"/>
    <dgm:cxn modelId="{A0F0C0C3-F7DC-E844-950D-F8AE38854986}" type="presOf" srcId="{5D869301-7293-4980-9C47-69F13DD253B0}" destId="{C9055AA4-DC9D-4DE0-9447-F976B57BBAFB}" srcOrd="0" destOrd="0" presId="urn:microsoft.com/office/officeart/2018/2/layout/IconVerticalSolidList"/>
    <dgm:cxn modelId="{DD764C9F-9AA8-9B4C-96A3-5FBA912DBAB4}" type="presParOf" srcId="{C9055AA4-DC9D-4DE0-9447-F976B57BBAFB}" destId="{92669654-2F22-41DD-8CAA-9651D5B0EA33}" srcOrd="0" destOrd="0" presId="urn:microsoft.com/office/officeart/2018/2/layout/IconVerticalSolidList"/>
    <dgm:cxn modelId="{B2DC14C0-9BBF-1D4D-838A-88A6589F6DF0}" type="presParOf" srcId="{92669654-2F22-41DD-8CAA-9651D5B0EA33}" destId="{8C81B822-EA71-4E08-9407-3965726755BA}" srcOrd="0" destOrd="0" presId="urn:microsoft.com/office/officeart/2018/2/layout/IconVerticalSolidList"/>
    <dgm:cxn modelId="{E694B409-CD1A-604C-8A23-47A8CD7BF218}" type="presParOf" srcId="{92669654-2F22-41DD-8CAA-9651D5B0EA33}" destId="{A75490D0-2473-4EC1-B536-33F8150710E8}" srcOrd="1" destOrd="0" presId="urn:microsoft.com/office/officeart/2018/2/layout/IconVerticalSolidList"/>
    <dgm:cxn modelId="{115D396C-3326-2747-8B57-0EC1393F012F}" type="presParOf" srcId="{92669654-2F22-41DD-8CAA-9651D5B0EA33}" destId="{E2D8B406-05E2-460D-9A70-A02960111362}" srcOrd="2" destOrd="0" presId="urn:microsoft.com/office/officeart/2018/2/layout/IconVerticalSolidList"/>
    <dgm:cxn modelId="{9B2EF6B7-CEF9-F544-834E-27E8A43AB029}" type="presParOf" srcId="{92669654-2F22-41DD-8CAA-9651D5B0EA33}" destId="{E0C8E7B1-C8F2-4990-8931-FCB261E5B55E}" srcOrd="3" destOrd="0" presId="urn:microsoft.com/office/officeart/2018/2/layout/IconVerticalSolidList"/>
    <dgm:cxn modelId="{DD7806CF-4AC3-2645-88FE-59573519E0B5}" type="presParOf" srcId="{C9055AA4-DC9D-4DE0-9447-F976B57BBAFB}" destId="{34E274E6-2AA2-4255-9DB2-08159F4D85AB}" srcOrd="1" destOrd="0" presId="urn:microsoft.com/office/officeart/2018/2/layout/IconVerticalSolidList"/>
    <dgm:cxn modelId="{00E5097B-013A-E247-AC2B-4A698B622B00}" type="presParOf" srcId="{C9055AA4-DC9D-4DE0-9447-F976B57BBAFB}" destId="{0BD8155D-7914-4BAB-A8FB-D80E0C802391}" srcOrd="2" destOrd="0" presId="urn:microsoft.com/office/officeart/2018/2/layout/IconVerticalSolidList"/>
    <dgm:cxn modelId="{6F6D32B4-D078-D341-834E-4FEE98FDACD7}" type="presParOf" srcId="{0BD8155D-7914-4BAB-A8FB-D80E0C802391}" destId="{D349044A-2664-4AF8-86CF-D10E8C700CEA}" srcOrd="0" destOrd="0" presId="urn:microsoft.com/office/officeart/2018/2/layout/IconVerticalSolidList"/>
    <dgm:cxn modelId="{D0FE3D82-1F78-124C-989C-59C993BBF687}" type="presParOf" srcId="{0BD8155D-7914-4BAB-A8FB-D80E0C802391}" destId="{B9C22CC4-4DE9-44E7-99E2-EF25485C3A42}" srcOrd="1" destOrd="0" presId="urn:microsoft.com/office/officeart/2018/2/layout/IconVerticalSolidList"/>
    <dgm:cxn modelId="{DC2B35BB-4230-4B43-9CC1-EC91397BA116}" type="presParOf" srcId="{0BD8155D-7914-4BAB-A8FB-D80E0C802391}" destId="{AA580703-0C71-456C-BB18-09E01D9FEAE5}" srcOrd="2" destOrd="0" presId="urn:microsoft.com/office/officeart/2018/2/layout/IconVerticalSolidList"/>
    <dgm:cxn modelId="{09703168-D9E3-B046-8913-87D7E4C1E6E8}" type="presParOf" srcId="{0BD8155D-7914-4BAB-A8FB-D80E0C802391}" destId="{E2E7039A-9723-4A80-9817-F8E448EB0EE1}" srcOrd="3" destOrd="0" presId="urn:microsoft.com/office/officeart/2018/2/layout/IconVerticalSolidList"/>
    <dgm:cxn modelId="{67CA618E-1490-2A46-9BC8-50ABAB37CB39}" type="presParOf" srcId="{C9055AA4-DC9D-4DE0-9447-F976B57BBAFB}" destId="{176688BB-C765-2B49-84CB-D629ADD5A6DC}" srcOrd="3" destOrd="0" presId="urn:microsoft.com/office/officeart/2018/2/layout/IconVerticalSolidList"/>
    <dgm:cxn modelId="{C54E1B0C-847A-F14C-922C-3AFC3E1C53D4}" type="presParOf" srcId="{C9055AA4-DC9D-4DE0-9447-F976B57BBAFB}" destId="{D38D6440-D207-F444-9A8C-025C5C890AE9}" srcOrd="4" destOrd="0" presId="urn:microsoft.com/office/officeart/2018/2/layout/IconVerticalSolidList"/>
    <dgm:cxn modelId="{07D64D90-66FE-AE49-8F19-BCD912261E13}" type="presParOf" srcId="{D38D6440-D207-F444-9A8C-025C5C890AE9}" destId="{0C675460-D126-4949-9563-2C80917E65F7}" srcOrd="0" destOrd="0" presId="urn:microsoft.com/office/officeart/2018/2/layout/IconVerticalSolidList"/>
    <dgm:cxn modelId="{898F98C1-C595-9747-BFEF-F798E054E01A}" type="presParOf" srcId="{D38D6440-D207-F444-9A8C-025C5C890AE9}" destId="{CE2A40E8-6C88-404E-A3E5-6B2271C9ECBE}" srcOrd="1" destOrd="0" presId="urn:microsoft.com/office/officeart/2018/2/layout/IconVerticalSolidList"/>
    <dgm:cxn modelId="{F4F05E89-EFFD-104E-A1C6-9ABB6C578AD8}" type="presParOf" srcId="{D38D6440-D207-F444-9A8C-025C5C890AE9}" destId="{1C927BC2-F030-0548-AA61-BFBEBD3C4EA0}" srcOrd="2" destOrd="0" presId="urn:microsoft.com/office/officeart/2018/2/layout/IconVerticalSolidList"/>
    <dgm:cxn modelId="{374CB21C-E339-2C47-9099-AE0616362A32}" type="presParOf" srcId="{D38D6440-D207-F444-9A8C-025C5C890AE9}" destId="{BE240AF0-075D-1146-8EBD-CFBD75835C5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C589303-5855-46AD-B6DB-C910528ADC89}"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6EC906D0-7FBA-4949-A982-DB60A53AE126}">
      <dgm:prSet/>
      <dgm:spPr/>
      <dgm:t>
        <a:bodyPr/>
        <a:lstStyle/>
        <a:p>
          <a:r>
            <a:rPr lang="it-IT"/>
            <a:t>Alias del nome di una tabella</a:t>
          </a:r>
          <a:endParaRPr lang="en-US"/>
        </a:p>
      </dgm:t>
    </dgm:pt>
    <dgm:pt modelId="{1D7754D2-F4C4-453A-8631-91DAD6B6EAF2}" type="parTrans" cxnId="{84583B1C-3765-4DD9-8748-2D8CC3477BE2}">
      <dgm:prSet/>
      <dgm:spPr/>
      <dgm:t>
        <a:bodyPr/>
        <a:lstStyle/>
        <a:p>
          <a:endParaRPr lang="en-US"/>
        </a:p>
      </dgm:t>
    </dgm:pt>
    <dgm:pt modelId="{8313BCB7-524C-4536-B338-658387C6AA6A}" type="sibTrans" cxnId="{84583B1C-3765-4DD9-8748-2D8CC3477BE2}">
      <dgm:prSet/>
      <dgm:spPr/>
      <dgm:t>
        <a:bodyPr/>
        <a:lstStyle/>
        <a:p>
          <a:endParaRPr lang="en-US"/>
        </a:p>
      </dgm:t>
    </dgm:pt>
    <dgm:pt modelId="{30A0B275-2D97-4157-9D16-9D9279974A80}">
      <dgm:prSet/>
      <dgm:spPr/>
      <dgm:t>
        <a:bodyPr/>
        <a:lstStyle/>
        <a:p>
          <a:pPr>
            <a:buNone/>
          </a:pPr>
          <a:r>
            <a:rPr lang="it-IT" dirty="0" err="1"/>
            <a:t>select</a:t>
          </a:r>
          <a:r>
            <a:rPr lang="it-IT" dirty="0"/>
            <a:t> g.* from gene g </a:t>
          </a:r>
          <a:r>
            <a:rPr lang="it-IT" dirty="0" err="1"/>
            <a:t>where</a:t>
          </a:r>
          <a:r>
            <a:rPr lang="it-IT" dirty="0"/>
            <a:t> </a:t>
          </a:r>
          <a:r>
            <a:rPr lang="it-IT" dirty="0" err="1"/>
            <a:t>g.created_date</a:t>
          </a:r>
          <a:r>
            <a:rPr lang="it-IT" dirty="0"/>
            <a:t> &gt; ‘2019-01-01’ </a:t>
          </a:r>
          <a:r>
            <a:rPr lang="it-IT" dirty="0" err="1"/>
            <a:t>limit</a:t>
          </a:r>
          <a:r>
            <a:rPr lang="it-IT" dirty="0"/>
            <a:t> 10;</a:t>
          </a:r>
          <a:endParaRPr lang="en-US" dirty="0"/>
        </a:p>
      </dgm:t>
    </dgm:pt>
    <dgm:pt modelId="{78E4F316-9390-4AAE-B2A6-10C213AD555C}" type="parTrans" cxnId="{090C62C2-63E0-484D-8D47-002103FB5E08}">
      <dgm:prSet/>
      <dgm:spPr/>
      <dgm:t>
        <a:bodyPr/>
        <a:lstStyle/>
        <a:p>
          <a:endParaRPr lang="en-US"/>
        </a:p>
      </dgm:t>
    </dgm:pt>
    <dgm:pt modelId="{AF1AD563-547D-43AF-B8E1-0BFD3A86E18A}" type="sibTrans" cxnId="{090C62C2-63E0-484D-8D47-002103FB5E08}">
      <dgm:prSet/>
      <dgm:spPr/>
      <dgm:t>
        <a:bodyPr/>
        <a:lstStyle/>
        <a:p>
          <a:endParaRPr lang="en-US"/>
        </a:p>
      </dgm:t>
    </dgm:pt>
    <dgm:pt modelId="{11006525-3396-4ACA-80F3-A534A18DE800}">
      <dgm:prSet/>
      <dgm:spPr/>
      <dgm:t>
        <a:bodyPr/>
        <a:lstStyle/>
        <a:p>
          <a:r>
            <a:rPr lang="it-IT"/>
            <a:t>Alias di una colonna come output</a:t>
          </a:r>
          <a:endParaRPr lang="en-US"/>
        </a:p>
      </dgm:t>
    </dgm:pt>
    <dgm:pt modelId="{591F6490-93B7-4FC8-8B1B-E4466E786595}" type="parTrans" cxnId="{C8F10F7C-5E89-493B-80CB-CCA9CE4114B2}">
      <dgm:prSet/>
      <dgm:spPr/>
      <dgm:t>
        <a:bodyPr/>
        <a:lstStyle/>
        <a:p>
          <a:endParaRPr lang="en-US"/>
        </a:p>
      </dgm:t>
    </dgm:pt>
    <dgm:pt modelId="{59B2A8F2-C42A-4428-A71B-FDB283907384}" type="sibTrans" cxnId="{C8F10F7C-5E89-493B-80CB-CCA9CE4114B2}">
      <dgm:prSet/>
      <dgm:spPr/>
      <dgm:t>
        <a:bodyPr/>
        <a:lstStyle/>
        <a:p>
          <a:endParaRPr lang="en-US"/>
        </a:p>
      </dgm:t>
    </dgm:pt>
    <dgm:pt modelId="{087C27AB-FD8C-409A-BF18-BF47AEB1EEAC}">
      <dgm:prSet/>
      <dgm:spPr/>
      <dgm:t>
        <a:bodyPr/>
        <a:lstStyle/>
        <a:p>
          <a:pPr>
            <a:buNone/>
          </a:pPr>
          <a:r>
            <a:rPr lang="it-IT" dirty="0" err="1"/>
            <a:t>select</a:t>
          </a:r>
          <a:r>
            <a:rPr lang="it-IT" dirty="0"/>
            <a:t>  </a:t>
          </a:r>
          <a:r>
            <a:rPr lang="it-IT" dirty="0" err="1"/>
            <a:t>stable_id</a:t>
          </a:r>
          <a:r>
            <a:rPr lang="it-IT" dirty="0"/>
            <a:t> </a:t>
          </a:r>
          <a:r>
            <a:rPr lang="it-IT" dirty="0" err="1"/>
            <a:t>as</a:t>
          </a:r>
          <a:r>
            <a:rPr lang="it-IT" dirty="0"/>
            <a:t> </a:t>
          </a:r>
          <a:r>
            <a:rPr lang="it-IT" dirty="0" err="1"/>
            <a:t>gene_name</a:t>
          </a:r>
          <a:r>
            <a:rPr lang="it-IT" dirty="0"/>
            <a:t> from gene  </a:t>
          </a:r>
          <a:r>
            <a:rPr lang="it-IT" dirty="0" err="1"/>
            <a:t>where</a:t>
          </a:r>
          <a:r>
            <a:rPr lang="it-IT" dirty="0"/>
            <a:t> </a:t>
          </a:r>
          <a:r>
            <a:rPr lang="it-IT" dirty="0" err="1"/>
            <a:t>created_date</a:t>
          </a:r>
          <a:r>
            <a:rPr lang="it-IT" dirty="0"/>
            <a:t> &gt; ‘2019-01-01’ </a:t>
          </a:r>
          <a:r>
            <a:rPr lang="it-IT" dirty="0" err="1"/>
            <a:t>limit</a:t>
          </a:r>
          <a:r>
            <a:rPr lang="it-IT" dirty="0"/>
            <a:t> 10;</a:t>
          </a:r>
          <a:endParaRPr lang="en-US" dirty="0"/>
        </a:p>
      </dgm:t>
    </dgm:pt>
    <dgm:pt modelId="{B422FD5A-3886-4082-B942-0A412F06C160}" type="parTrans" cxnId="{248F999B-6657-4998-9B26-1D772370455E}">
      <dgm:prSet/>
      <dgm:spPr/>
      <dgm:t>
        <a:bodyPr/>
        <a:lstStyle/>
        <a:p>
          <a:endParaRPr lang="en-US"/>
        </a:p>
      </dgm:t>
    </dgm:pt>
    <dgm:pt modelId="{5EF70EEB-5F29-4293-8052-47104F2552D6}" type="sibTrans" cxnId="{248F999B-6657-4998-9B26-1D772370455E}">
      <dgm:prSet/>
      <dgm:spPr/>
      <dgm:t>
        <a:bodyPr/>
        <a:lstStyle/>
        <a:p>
          <a:endParaRPr lang="en-US"/>
        </a:p>
      </dgm:t>
    </dgm:pt>
    <dgm:pt modelId="{314945FA-BA6B-D14B-B7D0-916CCD9A120F}" type="pres">
      <dgm:prSet presAssocID="{FC589303-5855-46AD-B6DB-C910528ADC89}" presName="linear" presStyleCnt="0">
        <dgm:presLayoutVars>
          <dgm:dir/>
          <dgm:animLvl val="lvl"/>
          <dgm:resizeHandles val="exact"/>
        </dgm:presLayoutVars>
      </dgm:prSet>
      <dgm:spPr/>
    </dgm:pt>
    <dgm:pt modelId="{07BD3CF1-CCD2-C64C-979E-A4C4523609EA}" type="pres">
      <dgm:prSet presAssocID="{6EC906D0-7FBA-4949-A982-DB60A53AE126}" presName="parentLin" presStyleCnt="0"/>
      <dgm:spPr/>
    </dgm:pt>
    <dgm:pt modelId="{01AB6776-9776-6442-8EA5-4621DC158038}" type="pres">
      <dgm:prSet presAssocID="{6EC906D0-7FBA-4949-A982-DB60A53AE126}" presName="parentLeftMargin" presStyleLbl="node1" presStyleIdx="0" presStyleCnt="2"/>
      <dgm:spPr/>
    </dgm:pt>
    <dgm:pt modelId="{5146D6AB-7418-1446-A9AE-5FA4A8E00AE3}" type="pres">
      <dgm:prSet presAssocID="{6EC906D0-7FBA-4949-A982-DB60A53AE126}" presName="parentText" presStyleLbl="node1" presStyleIdx="0" presStyleCnt="2">
        <dgm:presLayoutVars>
          <dgm:chMax val="0"/>
          <dgm:bulletEnabled val="1"/>
        </dgm:presLayoutVars>
      </dgm:prSet>
      <dgm:spPr/>
    </dgm:pt>
    <dgm:pt modelId="{7B12F638-9EF1-0A45-A29A-6B13C1E083F8}" type="pres">
      <dgm:prSet presAssocID="{6EC906D0-7FBA-4949-A982-DB60A53AE126}" presName="negativeSpace" presStyleCnt="0"/>
      <dgm:spPr/>
    </dgm:pt>
    <dgm:pt modelId="{894EFEB6-DC1E-DB40-B29C-5B9D3710BCC5}" type="pres">
      <dgm:prSet presAssocID="{6EC906D0-7FBA-4949-A982-DB60A53AE126}" presName="childText" presStyleLbl="conFgAcc1" presStyleIdx="0" presStyleCnt="2">
        <dgm:presLayoutVars>
          <dgm:bulletEnabled val="1"/>
        </dgm:presLayoutVars>
      </dgm:prSet>
      <dgm:spPr/>
    </dgm:pt>
    <dgm:pt modelId="{21A19089-D04F-7249-9510-2D665C4EBA2B}" type="pres">
      <dgm:prSet presAssocID="{8313BCB7-524C-4536-B338-658387C6AA6A}" presName="spaceBetweenRectangles" presStyleCnt="0"/>
      <dgm:spPr/>
    </dgm:pt>
    <dgm:pt modelId="{08C6667F-A424-D848-B17D-09A1CDBFB225}" type="pres">
      <dgm:prSet presAssocID="{11006525-3396-4ACA-80F3-A534A18DE800}" presName="parentLin" presStyleCnt="0"/>
      <dgm:spPr/>
    </dgm:pt>
    <dgm:pt modelId="{C0DD166B-E96F-9E48-BE0E-AC7C13A9C088}" type="pres">
      <dgm:prSet presAssocID="{11006525-3396-4ACA-80F3-A534A18DE800}" presName="parentLeftMargin" presStyleLbl="node1" presStyleIdx="0" presStyleCnt="2"/>
      <dgm:spPr/>
    </dgm:pt>
    <dgm:pt modelId="{4C5CBBAB-8D2A-B147-8AE6-B157861C6AC7}" type="pres">
      <dgm:prSet presAssocID="{11006525-3396-4ACA-80F3-A534A18DE800}" presName="parentText" presStyleLbl="node1" presStyleIdx="1" presStyleCnt="2">
        <dgm:presLayoutVars>
          <dgm:chMax val="0"/>
          <dgm:bulletEnabled val="1"/>
        </dgm:presLayoutVars>
      </dgm:prSet>
      <dgm:spPr/>
    </dgm:pt>
    <dgm:pt modelId="{63E5F8DA-2458-0F40-AFC5-FA9E1DBAA400}" type="pres">
      <dgm:prSet presAssocID="{11006525-3396-4ACA-80F3-A534A18DE800}" presName="negativeSpace" presStyleCnt="0"/>
      <dgm:spPr/>
    </dgm:pt>
    <dgm:pt modelId="{D06E6AD3-EC68-5A49-BBE2-FAEBFED31ABF}" type="pres">
      <dgm:prSet presAssocID="{11006525-3396-4ACA-80F3-A534A18DE800}" presName="childText" presStyleLbl="conFgAcc1" presStyleIdx="1" presStyleCnt="2">
        <dgm:presLayoutVars>
          <dgm:bulletEnabled val="1"/>
        </dgm:presLayoutVars>
      </dgm:prSet>
      <dgm:spPr/>
    </dgm:pt>
  </dgm:ptLst>
  <dgm:cxnLst>
    <dgm:cxn modelId="{5C647916-D4BB-6A4D-B011-02CFF7C5F88F}" type="presOf" srcId="{6EC906D0-7FBA-4949-A982-DB60A53AE126}" destId="{5146D6AB-7418-1446-A9AE-5FA4A8E00AE3}" srcOrd="1" destOrd="0" presId="urn:microsoft.com/office/officeart/2005/8/layout/list1"/>
    <dgm:cxn modelId="{84583B1C-3765-4DD9-8748-2D8CC3477BE2}" srcId="{FC589303-5855-46AD-B6DB-C910528ADC89}" destId="{6EC906D0-7FBA-4949-A982-DB60A53AE126}" srcOrd="0" destOrd="0" parTransId="{1D7754D2-F4C4-453A-8631-91DAD6B6EAF2}" sibTransId="{8313BCB7-524C-4536-B338-658387C6AA6A}"/>
    <dgm:cxn modelId="{2DCE871F-BD37-3D4F-B14F-55DAE8F10FB2}" type="presOf" srcId="{6EC906D0-7FBA-4949-A982-DB60A53AE126}" destId="{01AB6776-9776-6442-8EA5-4621DC158038}" srcOrd="0" destOrd="0" presId="urn:microsoft.com/office/officeart/2005/8/layout/list1"/>
    <dgm:cxn modelId="{433DCF64-A52D-7F4D-98AD-45A376770C5D}" type="presOf" srcId="{087C27AB-FD8C-409A-BF18-BF47AEB1EEAC}" destId="{D06E6AD3-EC68-5A49-BBE2-FAEBFED31ABF}" srcOrd="0" destOrd="0" presId="urn:microsoft.com/office/officeart/2005/8/layout/list1"/>
    <dgm:cxn modelId="{93335E7A-87AA-0D47-B0B8-EC110A2CD263}" type="presOf" srcId="{30A0B275-2D97-4157-9D16-9D9279974A80}" destId="{894EFEB6-DC1E-DB40-B29C-5B9D3710BCC5}" srcOrd="0" destOrd="0" presId="urn:microsoft.com/office/officeart/2005/8/layout/list1"/>
    <dgm:cxn modelId="{C8F10F7C-5E89-493B-80CB-CCA9CE4114B2}" srcId="{FC589303-5855-46AD-B6DB-C910528ADC89}" destId="{11006525-3396-4ACA-80F3-A534A18DE800}" srcOrd="1" destOrd="0" parTransId="{591F6490-93B7-4FC8-8B1B-E4466E786595}" sibTransId="{59B2A8F2-C42A-4428-A71B-FDB283907384}"/>
    <dgm:cxn modelId="{ACC46887-F2EC-EE4C-AD3C-044FD7B12D80}" type="presOf" srcId="{FC589303-5855-46AD-B6DB-C910528ADC89}" destId="{314945FA-BA6B-D14B-B7D0-916CCD9A120F}" srcOrd="0" destOrd="0" presId="urn:microsoft.com/office/officeart/2005/8/layout/list1"/>
    <dgm:cxn modelId="{248F999B-6657-4998-9B26-1D772370455E}" srcId="{11006525-3396-4ACA-80F3-A534A18DE800}" destId="{087C27AB-FD8C-409A-BF18-BF47AEB1EEAC}" srcOrd="0" destOrd="0" parTransId="{B422FD5A-3886-4082-B942-0A412F06C160}" sibTransId="{5EF70EEB-5F29-4293-8052-47104F2552D6}"/>
    <dgm:cxn modelId="{090C62C2-63E0-484D-8D47-002103FB5E08}" srcId="{6EC906D0-7FBA-4949-A982-DB60A53AE126}" destId="{30A0B275-2D97-4157-9D16-9D9279974A80}" srcOrd="0" destOrd="0" parTransId="{78E4F316-9390-4AAE-B2A6-10C213AD555C}" sibTransId="{AF1AD563-547D-43AF-B8E1-0BFD3A86E18A}"/>
    <dgm:cxn modelId="{238003CE-1EB5-7B4E-A8F0-80282FE12AC1}" type="presOf" srcId="{11006525-3396-4ACA-80F3-A534A18DE800}" destId="{4C5CBBAB-8D2A-B147-8AE6-B157861C6AC7}" srcOrd="1" destOrd="0" presId="urn:microsoft.com/office/officeart/2005/8/layout/list1"/>
    <dgm:cxn modelId="{3368B9EE-06CB-FD44-BF77-DD5083A0A136}" type="presOf" srcId="{11006525-3396-4ACA-80F3-A534A18DE800}" destId="{C0DD166B-E96F-9E48-BE0E-AC7C13A9C088}" srcOrd="0" destOrd="0" presId="urn:microsoft.com/office/officeart/2005/8/layout/list1"/>
    <dgm:cxn modelId="{D50733CF-B8C5-1D49-ADAF-2D45246D263F}" type="presParOf" srcId="{314945FA-BA6B-D14B-B7D0-916CCD9A120F}" destId="{07BD3CF1-CCD2-C64C-979E-A4C4523609EA}" srcOrd="0" destOrd="0" presId="urn:microsoft.com/office/officeart/2005/8/layout/list1"/>
    <dgm:cxn modelId="{C663E5C6-AAAF-4D4B-9E71-0FF8A7F51979}" type="presParOf" srcId="{07BD3CF1-CCD2-C64C-979E-A4C4523609EA}" destId="{01AB6776-9776-6442-8EA5-4621DC158038}" srcOrd="0" destOrd="0" presId="urn:microsoft.com/office/officeart/2005/8/layout/list1"/>
    <dgm:cxn modelId="{BE4BC0F6-3BBC-1140-AA8E-884F6F02D544}" type="presParOf" srcId="{07BD3CF1-CCD2-C64C-979E-A4C4523609EA}" destId="{5146D6AB-7418-1446-A9AE-5FA4A8E00AE3}" srcOrd="1" destOrd="0" presId="urn:microsoft.com/office/officeart/2005/8/layout/list1"/>
    <dgm:cxn modelId="{A8323112-396A-F145-9743-9418B9E0FB5E}" type="presParOf" srcId="{314945FA-BA6B-D14B-B7D0-916CCD9A120F}" destId="{7B12F638-9EF1-0A45-A29A-6B13C1E083F8}" srcOrd="1" destOrd="0" presId="urn:microsoft.com/office/officeart/2005/8/layout/list1"/>
    <dgm:cxn modelId="{45FEDE18-47B2-BA45-A4FD-39A60D6CA374}" type="presParOf" srcId="{314945FA-BA6B-D14B-B7D0-916CCD9A120F}" destId="{894EFEB6-DC1E-DB40-B29C-5B9D3710BCC5}" srcOrd="2" destOrd="0" presId="urn:microsoft.com/office/officeart/2005/8/layout/list1"/>
    <dgm:cxn modelId="{BC6B8EA3-A0AB-394B-A492-40E1475A9481}" type="presParOf" srcId="{314945FA-BA6B-D14B-B7D0-916CCD9A120F}" destId="{21A19089-D04F-7249-9510-2D665C4EBA2B}" srcOrd="3" destOrd="0" presId="urn:microsoft.com/office/officeart/2005/8/layout/list1"/>
    <dgm:cxn modelId="{01ABF50D-EF77-8B4C-AEF7-DFBDA551C063}" type="presParOf" srcId="{314945FA-BA6B-D14B-B7D0-916CCD9A120F}" destId="{08C6667F-A424-D848-B17D-09A1CDBFB225}" srcOrd="4" destOrd="0" presId="urn:microsoft.com/office/officeart/2005/8/layout/list1"/>
    <dgm:cxn modelId="{F9379658-5B49-ED44-8E42-EA2B4B7100C9}" type="presParOf" srcId="{08C6667F-A424-D848-B17D-09A1CDBFB225}" destId="{C0DD166B-E96F-9E48-BE0E-AC7C13A9C088}" srcOrd="0" destOrd="0" presId="urn:microsoft.com/office/officeart/2005/8/layout/list1"/>
    <dgm:cxn modelId="{0B379156-0920-974B-BBB6-B11757CAE0C0}" type="presParOf" srcId="{08C6667F-A424-D848-B17D-09A1CDBFB225}" destId="{4C5CBBAB-8D2A-B147-8AE6-B157861C6AC7}" srcOrd="1" destOrd="0" presId="urn:microsoft.com/office/officeart/2005/8/layout/list1"/>
    <dgm:cxn modelId="{53BFB8B5-3B42-724C-A3BB-43E4598F6147}" type="presParOf" srcId="{314945FA-BA6B-D14B-B7D0-916CCD9A120F}" destId="{63E5F8DA-2458-0F40-AFC5-FA9E1DBAA400}" srcOrd="5" destOrd="0" presId="urn:microsoft.com/office/officeart/2005/8/layout/list1"/>
    <dgm:cxn modelId="{C86D2AD7-2BD1-5146-B088-81E638D13E8D}" type="presParOf" srcId="{314945FA-BA6B-D14B-B7D0-916CCD9A120F}" destId="{D06E6AD3-EC68-5A49-BBE2-FAEBFED31ABF}"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0115F4F-D20C-4E12-814B-360FEBAECBC6}"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8BF896CA-9F18-4A3C-850D-4627229142B2}">
      <dgm:prSet/>
      <dgm:spPr/>
      <dgm:t>
        <a:bodyPr/>
        <a:lstStyle/>
        <a:p>
          <a:r>
            <a:rPr lang="it-IT"/>
            <a:t>Eseguono operazioni sui valori selezionati in una query e generano un risultato</a:t>
          </a:r>
          <a:endParaRPr lang="en-US"/>
        </a:p>
      </dgm:t>
    </dgm:pt>
    <dgm:pt modelId="{AFC225F5-CDF2-499F-B419-C5AE8645453B}" type="parTrans" cxnId="{A7DB7D1C-4A1C-4097-899C-45DF032E0956}">
      <dgm:prSet/>
      <dgm:spPr/>
      <dgm:t>
        <a:bodyPr/>
        <a:lstStyle/>
        <a:p>
          <a:endParaRPr lang="en-US"/>
        </a:p>
      </dgm:t>
    </dgm:pt>
    <dgm:pt modelId="{C04D3784-9E1C-4278-A6B0-1F8CA25D7BD7}" type="sibTrans" cxnId="{A7DB7D1C-4A1C-4097-899C-45DF032E0956}">
      <dgm:prSet/>
      <dgm:spPr/>
      <dgm:t>
        <a:bodyPr/>
        <a:lstStyle/>
        <a:p>
          <a:endParaRPr lang="en-US"/>
        </a:p>
      </dgm:t>
    </dgm:pt>
    <dgm:pt modelId="{D1F20275-942E-4B18-A21C-A2A513AF6FE5}">
      <dgm:prSet/>
      <dgm:spPr/>
      <dgm:t>
        <a:bodyPr/>
        <a:lstStyle/>
        <a:p>
          <a:r>
            <a:rPr lang="it-IT"/>
            <a:t>Si distinguono per tipo di dato</a:t>
          </a:r>
          <a:endParaRPr lang="en-US"/>
        </a:p>
      </dgm:t>
    </dgm:pt>
    <dgm:pt modelId="{75387C30-B4AD-4111-876C-72C2C249069F}" type="parTrans" cxnId="{42671744-A342-4B4F-A19C-C77E382CC716}">
      <dgm:prSet/>
      <dgm:spPr/>
      <dgm:t>
        <a:bodyPr/>
        <a:lstStyle/>
        <a:p>
          <a:endParaRPr lang="en-US"/>
        </a:p>
      </dgm:t>
    </dgm:pt>
    <dgm:pt modelId="{4BF6132C-ED8F-49EE-83E2-549D71812E5C}" type="sibTrans" cxnId="{42671744-A342-4B4F-A19C-C77E382CC716}">
      <dgm:prSet/>
      <dgm:spPr/>
      <dgm:t>
        <a:bodyPr/>
        <a:lstStyle/>
        <a:p>
          <a:endParaRPr lang="en-US"/>
        </a:p>
      </dgm:t>
    </dgm:pt>
    <dgm:pt modelId="{0F8A73DE-0393-4B1B-84D4-0FE12FFB8261}">
      <dgm:prSet/>
      <dgm:spPr/>
      <dgm:t>
        <a:bodyPr/>
        <a:lstStyle/>
        <a:p>
          <a:r>
            <a:rPr lang="it-IT"/>
            <a:t>Funzioni per stringa (length, right, left, ucase)</a:t>
          </a:r>
          <a:endParaRPr lang="en-US"/>
        </a:p>
      </dgm:t>
    </dgm:pt>
    <dgm:pt modelId="{34AD19A4-8E7A-4A6B-A868-1AC2E7EDD54A}" type="parTrans" cxnId="{A29AF904-7AA2-48D8-B908-837F57EE681D}">
      <dgm:prSet/>
      <dgm:spPr/>
      <dgm:t>
        <a:bodyPr/>
        <a:lstStyle/>
        <a:p>
          <a:endParaRPr lang="en-US"/>
        </a:p>
      </dgm:t>
    </dgm:pt>
    <dgm:pt modelId="{9AE07EB5-EE0B-4764-B8FF-2306D65A8EE4}" type="sibTrans" cxnId="{A29AF904-7AA2-48D8-B908-837F57EE681D}">
      <dgm:prSet/>
      <dgm:spPr/>
      <dgm:t>
        <a:bodyPr/>
        <a:lstStyle/>
        <a:p>
          <a:endParaRPr lang="en-US"/>
        </a:p>
      </dgm:t>
    </dgm:pt>
    <dgm:pt modelId="{3E328633-ECE9-47B9-A596-B9738F051744}">
      <dgm:prSet/>
      <dgm:spPr/>
      <dgm:t>
        <a:bodyPr/>
        <a:lstStyle/>
        <a:p>
          <a:r>
            <a:rPr lang="it-IT"/>
            <a:t>Funzione per numeri ( max, min, round, count)</a:t>
          </a:r>
          <a:endParaRPr lang="en-US"/>
        </a:p>
      </dgm:t>
    </dgm:pt>
    <dgm:pt modelId="{1EDF5F33-B098-4BF7-8756-5C7D5DD2DE14}" type="parTrans" cxnId="{FC363BD1-5F90-4710-B3A0-CE0C8FA1B6C9}">
      <dgm:prSet/>
      <dgm:spPr/>
      <dgm:t>
        <a:bodyPr/>
        <a:lstStyle/>
        <a:p>
          <a:endParaRPr lang="en-US"/>
        </a:p>
      </dgm:t>
    </dgm:pt>
    <dgm:pt modelId="{E676C8E4-A5C9-45B8-8FBF-4641A9A0EAD6}" type="sibTrans" cxnId="{FC363BD1-5F90-4710-B3A0-CE0C8FA1B6C9}">
      <dgm:prSet/>
      <dgm:spPr/>
      <dgm:t>
        <a:bodyPr/>
        <a:lstStyle/>
        <a:p>
          <a:endParaRPr lang="en-US"/>
        </a:p>
      </dgm:t>
    </dgm:pt>
    <dgm:pt modelId="{CF2CDF81-9AAA-4242-9D29-FBF2F45E587B}">
      <dgm:prSet/>
      <dgm:spPr/>
      <dgm:t>
        <a:bodyPr/>
        <a:lstStyle/>
        <a:p>
          <a:r>
            <a:rPr lang="it-IT"/>
            <a:t>Funzioni per le date (now, datediff, month)</a:t>
          </a:r>
          <a:endParaRPr lang="en-US"/>
        </a:p>
      </dgm:t>
    </dgm:pt>
    <dgm:pt modelId="{8527090F-3509-4D7E-8043-CCF8824782B4}" type="parTrans" cxnId="{226A6FC4-3757-4BE6-AA5D-3B796389D888}">
      <dgm:prSet/>
      <dgm:spPr/>
      <dgm:t>
        <a:bodyPr/>
        <a:lstStyle/>
        <a:p>
          <a:endParaRPr lang="en-US"/>
        </a:p>
      </dgm:t>
    </dgm:pt>
    <dgm:pt modelId="{17CF5E2E-6386-48FB-9FD9-E6476A36FB63}" type="sibTrans" cxnId="{226A6FC4-3757-4BE6-AA5D-3B796389D888}">
      <dgm:prSet/>
      <dgm:spPr/>
      <dgm:t>
        <a:bodyPr/>
        <a:lstStyle/>
        <a:p>
          <a:endParaRPr lang="en-US"/>
        </a:p>
      </dgm:t>
    </dgm:pt>
    <dgm:pt modelId="{119DD6EA-18D8-2A42-BA61-023C8D68F8CF}" type="pres">
      <dgm:prSet presAssocID="{F0115F4F-D20C-4E12-814B-360FEBAECBC6}" presName="Name0" presStyleCnt="0">
        <dgm:presLayoutVars>
          <dgm:dir/>
          <dgm:animLvl val="lvl"/>
          <dgm:resizeHandles val="exact"/>
        </dgm:presLayoutVars>
      </dgm:prSet>
      <dgm:spPr/>
    </dgm:pt>
    <dgm:pt modelId="{0B7E9856-6FCD-4046-BEAC-8236D5861700}" type="pres">
      <dgm:prSet presAssocID="{D1F20275-942E-4B18-A21C-A2A513AF6FE5}" presName="boxAndChildren" presStyleCnt="0"/>
      <dgm:spPr/>
    </dgm:pt>
    <dgm:pt modelId="{64C46C7E-8D81-694E-8E9D-91F624061270}" type="pres">
      <dgm:prSet presAssocID="{D1F20275-942E-4B18-A21C-A2A513AF6FE5}" presName="parentTextBox" presStyleLbl="node1" presStyleIdx="0" presStyleCnt="2"/>
      <dgm:spPr/>
    </dgm:pt>
    <dgm:pt modelId="{0658D20F-4904-8447-AFBE-D410508D323D}" type="pres">
      <dgm:prSet presAssocID="{D1F20275-942E-4B18-A21C-A2A513AF6FE5}" presName="entireBox" presStyleLbl="node1" presStyleIdx="0" presStyleCnt="2"/>
      <dgm:spPr/>
    </dgm:pt>
    <dgm:pt modelId="{88101EB2-EAC1-F743-ACA7-054F96C4CA97}" type="pres">
      <dgm:prSet presAssocID="{D1F20275-942E-4B18-A21C-A2A513AF6FE5}" presName="descendantBox" presStyleCnt="0"/>
      <dgm:spPr/>
    </dgm:pt>
    <dgm:pt modelId="{8976ACC9-D1AE-0D4B-8334-3131006D3CB6}" type="pres">
      <dgm:prSet presAssocID="{0F8A73DE-0393-4B1B-84D4-0FE12FFB8261}" presName="childTextBox" presStyleLbl="fgAccFollowNode1" presStyleIdx="0" presStyleCnt="3">
        <dgm:presLayoutVars>
          <dgm:bulletEnabled val="1"/>
        </dgm:presLayoutVars>
      </dgm:prSet>
      <dgm:spPr/>
    </dgm:pt>
    <dgm:pt modelId="{E96C8E4C-5411-4A4E-A632-D484DDE99C5D}" type="pres">
      <dgm:prSet presAssocID="{3E328633-ECE9-47B9-A596-B9738F051744}" presName="childTextBox" presStyleLbl="fgAccFollowNode1" presStyleIdx="1" presStyleCnt="3">
        <dgm:presLayoutVars>
          <dgm:bulletEnabled val="1"/>
        </dgm:presLayoutVars>
      </dgm:prSet>
      <dgm:spPr/>
    </dgm:pt>
    <dgm:pt modelId="{5E4185A2-9CA2-004B-812B-CED8CCE7D208}" type="pres">
      <dgm:prSet presAssocID="{CF2CDF81-9AAA-4242-9D29-FBF2F45E587B}" presName="childTextBox" presStyleLbl="fgAccFollowNode1" presStyleIdx="2" presStyleCnt="3">
        <dgm:presLayoutVars>
          <dgm:bulletEnabled val="1"/>
        </dgm:presLayoutVars>
      </dgm:prSet>
      <dgm:spPr/>
    </dgm:pt>
    <dgm:pt modelId="{FFE024D8-83CD-AA4F-9A62-7D329D6B1DE8}" type="pres">
      <dgm:prSet presAssocID="{C04D3784-9E1C-4278-A6B0-1F8CA25D7BD7}" presName="sp" presStyleCnt="0"/>
      <dgm:spPr/>
    </dgm:pt>
    <dgm:pt modelId="{D44C51E9-AFCA-BD4D-830A-50FF43CBB108}" type="pres">
      <dgm:prSet presAssocID="{8BF896CA-9F18-4A3C-850D-4627229142B2}" presName="arrowAndChildren" presStyleCnt="0"/>
      <dgm:spPr/>
    </dgm:pt>
    <dgm:pt modelId="{1BD0BE5F-EE63-9943-89AE-98CA2F74D466}" type="pres">
      <dgm:prSet presAssocID="{8BF896CA-9F18-4A3C-850D-4627229142B2}" presName="parentTextArrow" presStyleLbl="node1" presStyleIdx="1" presStyleCnt="2"/>
      <dgm:spPr/>
    </dgm:pt>
  </dgm:ptLst>
  <dgm:cxnLst>
    <dgm:cxn modelId="{3B138102-A29F-B845-A3A8-1D6C5F2B2D95}" type="presOf" srcId="{D1F20275-942E-4B18-A21C-A2A513AF6FE5}" destId="{0658D20F-4904-8447-AFBE-D410508D323D}" srcOrd="1" destOrd="0" presId="urn:microsoft.com/office/officeart/2005/8/layout/process4"/>
    <dgm:cxn modelId="{A29AF904-7AA2-48D8-B908-837F57EE681D}" srcId="{D1F20275-942E-4B18-A21C-A2A513AF6FE5}" destId="{0F8A73DE-0393-4B1B-84D4-0FE12FFB8261}" srcOrd="0" destOrd="0" parTransId="{34AD19A4-8E7A-4A6B-A868-1AC2E7EDD54A}" sibTransId="{9AE07EB5-EE0B-4764-B8FF-2306D65A8EE4}"/>
    <dgm:cxn modelId="{FC9BAC17-5968-5F4B-93FE-A81484999334}" type="presOf" srcId="{3E328633-ECE9-47B9-A596-B9738F051744}" destId="{E96C8E4C-5411-4A4E-A632-D484DDE99C5D}" srcOrd="0" destOrd="0" presId="urn:microsoft.com/office/officeart/2005/8/layout/process4"/>
    <dgm:cxn modelId="{A7DB7D1C-4A1C-4097-899C-45DF032E0956}" srcId="{F0115F4F-D20C-4E12-814B-360FEBAECBC6}" destId="{8BF896CA-9F18-4A3C-850D-4627229142B2}" srcOrd="0" destOrd="0" parTransId="{AFC225F5-CDF2-499F-B419-C5AE8645453B}" sibTransId="{C04D3784-9E1C-4278-A6B0-1F8CA25D7BD7}"/>
    <dgm:cxn modelId="{68BA8C1F-3CE2-BF44-B749-4FBC1C3B7E9B}" type="presOf" srcId="{D1F20275-942E-4B18-A21C-A2A513AF6FE5}" destId="{64C46C7E-8D81-694E-8E9D-91F624061270}" srcOrd="0" destOrd="0" presId="urn:microsoft.com/office/officeart/2005/8/layout/process4"/>
    <dgm:cxn modelId="{42671744-A342-4B4F-A19C-C77E382CC716}" srcId="{F0115F4F-D20C-4E12-814B-360FEBAECBC6}" destId="{D1F20275-942E-4B18-A21C-A2A513AF6FE5}" srcOrd="1" destOrd="0" parTransId="{75387C30-B4AD-4111-876C-72C2C249069F}" sibTransId="{4BF6132C-ED8F-49EE-83E2-549D71812E5C}"/>
    <dgm:cxn modelId="{CD8265B5-0663-C141-8FD5-1B8B4BBE40BA}" type="presOf" srcId="{F0115F4F-D20C-4E12-814B-360FEBAECBC6}" destId="{119DD6EA-18D8-2A42-BA61-023C8D68F8CF}" srcOrd="0" destOrd="0" presId="urn:microsoft.com/office/officeart/2005/8/layout/process4"/>
    <dgm:cxn modelId="{ED3379B9-D75C-144B-A128-FABBD56100B3}" type="presOf" srcId="{CF2CDF81-9AAA-4242-9D29-FBF2F45E587B}" destId="{5E4185A2-9CA2-004B-812B-CED8CCE7D208}" srcOrd="0" destOrd="0" presId="urn:microsoft.com/office/officeart/2005/8/layout/process4"/>
    <dgm:cxn modelId="{226A6FC4-3757-4BE6-AA5D-3B796389D888}" srcId="{D1F20275-942E-4B18-A21C-A2A513AF6FE5}" destId="{CF2CDF81-9AAA-4242-9D29-FBF2F45E587B}" srcOrd="2" destOrd="0" parTransId="{8527090F-3509-4D7E-8043-CCF8824782B4}" sibTransId="{17CF5E2E-6386-48FB-9FD9-E6476A36FB63}"/>
    <dgm:cxn modelId="{F16DCCCF-017E-1642-82CB-69597223CE3F}" type="presOf" srcId="{8BF896CA-9F18-4A3C-850D-4627229142B2}" destId="{1BD0BE5F-EE63-9943-89AE-98CA2F74D466}" srcOrd="0" destOrd="0" presId="urn:microsoft.com/office/officeart/2005/8/layout/process4"/>
    <dgm:cxn modelId="{FC363BD1-5F90-4710-B3A0-CE0C8FA1B6C9}" srcId="{D1F20275-942E-4B18-A21C-A2A513AF6FE5}" destId="{3E328633-ECE9-47B9-A596-B9738F051744}" srcOrd="1" destOrd="0" parTransId="{1EDF5F33-B098-4BF7-8756-5C7D5DD2DE14}" sibTransId="{E676C8E4-A5C9-45B8-8FBF-4641A9A0EAD6}"/>
    <dgm:cxn modelId="{9A5FA9D4-D70C-DC43-BE85-2685DC3D3C9B}" type="presOf" srcId="{0F8A73DE-0393-4B1B-84D4-0FE12FFB8261}" destId="{8976ACC9-D1AE-0D4B-8334-3131006D3CB6}" srcOrd="0" destOrd="0" presId="urn:microsoft.com/office/officeart/2005/8/layout/process4"/>
    <dgm:cxn modelId="{746C53B1-3F20-AA48-B3BB-8EEFAEC4D786}" type="presParOf" srcId="{119DD6EA-18D8-2A42-BA61-023C8D68F8CF}" destId="{0B7E9856-6FCD-4046-BEAC-8236D5861700}" srcOrd="0" destOrd="0" presId="urn:microsoft.com/office/officeart/2005/8/layout/process4"/>
    <dgm:cxn modelId="{E10DDC39-67EA-7E41-8789-39E6595B8FE8}" type="presParOf" srcId="{0B7E9856-6FCD-4046-BEAC-8236D5861700}" destId="{64C46C7E-8D81-694E-8E9D-91F624061270}" srcOrd="0" destOrd="0" presId="urn:microsoft.com/office/officeart/2005/8/layout/process4"/>
    <dgm:cxn modelId="{6F116F51-8610-9743-9315-12D53220B68F}" type="presParOf" srcId="{0B7E9856-6FCD-4046-BEAC-8236D5861700}" destId="{0658D20F-4904-8447-AFBE-D410508D323D}" srcOrd="1" destOrd="0" presId="urn:microsoft.com/office/officeart/2005/8/layout/process4"/>
    <dgm:cxn modelId="{CB905D7C-6486-844E-BCBB-380214E59EA8}" type="presParOf" srcId="{0B7E9856-6FCD-4046-BEAC-8236D5861700}" destId="{88101EB2-EAC1-F743-ACA7-054F96C4CA97}" srcOrd="2" destOrd="0" presId="urn:microsoft.com/office/officeart/2005/8/layout/process4"/>
    <dgm:cxn modelId="{A8695286-898F-A84B-A2C0-A7B5FE91EF9E}" type="presParOf" srcId="{88101EB2-EAC1-F743-ACA7-054F96C4CA97}" destId="{8976ACC9-D1AE-0D4B-8334-3131006D3CB6}" srcOrd="0" destOrd="0" presId="urn:microsoft.com/office/officeart/2005/8/layout/process4"/>
    <dgm:cxn modelId="{A036B9B1-1C67-CF4B-80F5-C7763CE5DB96}" type="presParOf" srcId="{88101EB2-EAC1-F743-ACA7-054F96C4CA97}" destId="{E96C8E4C-5411-4A4E-A632-D484DDE99C5D}" srcOrd="1" destOrd="0" presId="urn:microsoft.com/office/officeart/2005/8/layout/process4"/>
    <dgm:cxn modelId="{2277E45A-0E9D-0C48-8698-7FBF8A3363A1}" type="presParOf" srcId="{88101EB2-EAC1-F743-ACA7-054F96C4CA97}" destId="{5E4185A2-9CA2-004B-812B-CED8CCE7D208}" srcOrd="2" destOrd="0" presId="urn:microsoft.com/office/officeart/2005/8/layout/process4"/>
    <dgm:cxn modelId="{ACBEB221-150F-6B4C-9A49-E670D49E796E}" type="presParOf" srcId="{119DD6EA-18D8-2A42-BA61-023C8D68F8CF}" destId="{FFE024D8-83CD-AA4F-9A62-7D329D6B1DE8}" srcOrd="1" destOrd="0" presId="urn:microsoft.com/office/officeart/2005/8/layout/process4"/>
    <dgm:cxn modelId="{D9DA8670-22E3-4B42-B5E1-9BA3268BB11C}" type="presParOf" srcId="{119DD6EA-18D8-2A42-BA61-023C8D68F8CF}" destId="{D44C51E9-AFCA-BD4D-830A-50FF43CBB108}" srcOrd="2" destOrd="0" presId="urn:microsoft.com/office/officeart/2005/8/layout/process4"/>
    <dgm:cxn modelId="{6F92A149-CE58-D844-861C-086668F01587}" type="presParOf" srcId="{D44C51E9-AFCA-BD4D-830A-50FF43CBB108}" destId="{1BD0BE5F-EE63-9943-89AE-98CA2F74D466}"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067806D9-F4C5-491D-86DC-E865CA3D726E}"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82881FB9-8672-4A5C-84DC-BCBFC8FB7AB5}">
      <dgm:prSet/>
      <dgm:spPr/>
      <dgm:t>
        <a:bodyPr/>
        <a:lstStyle/>
        <a:p>
          <a:r>
            <a:rPr lang="it-IT"/>
            <a:t>SELECT</a:t>
          </a:r>
          <a:endParaRPr lang="en-US"/>
        </a:p>
      </dgm:t>
    </dgm:pt>
    <dgm:pt modelId="{759EDB0E-3C9D-4103-B493-9087E588022B}" type="parTrans" cxnId="{E5F37E96-6075-45A6-AF68-DB82C7385187}">
      <dgm:prSet/>
      <dgm:spPr/>
      <dgm:t>
        <a:bodyPr/>
        <a:lstStyle/>
        <a:p>
          <a:endParaRPr lang="en-US"/>
        </a:p>
      </dgm:t>
    </dgm:pt>
    <dgm:pt modelId="{25B6A060-A98C-4517-AE9E-0E1B0AF353E3}" type="sibTrans" cxnId="{E5F37E96-6075-45A6-AF68-DB82C7385187}">
      <dgm:prSet/>
      <dgm:spPr/>
      <dgm:t>
        <a:bodyPr/>
        <a:lstStyle/>
        <a:p>
          <a:endParaRPr lang="en-US"/>
        </a:p>
      </dgm:t>
    </dgm:pt>
    <dgm:pt modelId="{1459F848-6E97-4CA8-8542-65AFA204DD30}">
      <dgm:prSet/>
      <dgm:spPr/>
      <dgm:t>
        <a:bodyPr/>
        <a:lstStyle/>
        <a:p>
          <a:r>
            <a:rPr lang="it-IT"/>
            <a:t>FROM</a:t>
          </a:r>
          <a:endParaRPr lang="en-US"/>
        </a:p>
      </dgm:t>
    </dgm:pt>
    <dgm:pt modelId="{2C0B39B1-FF49-4D1D-954F-5EEE94A9CC97}" type="parTrans" cxnId="{D5815796-8E7E-4FD3-87EB-411B7CA1D21A}">
      <dgm:prSet/>
      <dgm:spPr/>
      <dgm:t>
        <a:bodyPr/>
        <a:lstStyle/>
        <a:p>
          <a:endParaRPr lang="en-US"/>
        </a:p>
      </dgm:t>
    </dgm:pt>
    <dgm:pt modelId="{312E3EF7-7F24-4BC1-94DD-CF45D59A3A5F}" type="sibTrans" cxnId="{D5815796-8E7E-4FD3-87EB-411B7CA1D21A}">
      <dgm:prSet/>
      <dgm:spPr/>
      <dgm:t>
        <a:bodyPr/>
        <a:lstStyle/>
        <a:p>
          <a:endParaRPr lang="en-US"/>
        </a:p>
      </dgm:t>
    </dgm:pt>
    <dgm:pt modelId="{AA413816-30C1-4241-B5D8-D70AA53B9B95}">
      <dgm:prSet/>
      <dgm:spPr/>
      <dgm:t>
        <a:bodyPr/>
        <a:lstStyle/>
        <a:p>
          <a:r>
            <a:rPr lang="it-IT"/>
            <a:t>WHERE</a:t>
          </a:r>
          <a:endParaRPr lang="en-US"/>
        </a:p>
      </dgm:t>
    </dgm:pt>
    <dgm:pt modelId="{BAACF8B1-76D6-4765-ACFE-83CB0F1F7330}" type="parTrans" cxnId="{54D1A922-554D-4ED4-BA3E-B2F79DA42875}">
      <dgm:prSet/>
      <dgm:spPr/>
      <dgm:t>
        <a:bodyPr/>
        <a:lstStyle/>
        <a:p>
          <a:endParaRPr lang="en-US"/>
        </a:p>
      </dgm:t>
    </dgm:pt>
    <dgm:pt modelId="{B75CB39C-925B-44FF-9397-1743C7FB193B}" type="sibTrans" cxnId="{54D1A922-554D-4ED4-BA3E-B2F79DA42875}">
      <dgm:prSet/>
      <dgm:spPr/>
      <dgm:t>
        <a:bodyPr/>
        <a:lstStyle/>
        <a:p>
          <a:endParaRPr lang="en-US"/>
        </a:p>
      </dgm:t>
    </dgm:pt>
    <dgm:pt modelId="{EBAF25A3-6FCF-4440-8EA3-0C1E6353F405}">
      <dgm:prSet/>
      <dgm:spPr/>
      <dgm:t>
        <a:bodyPr/>
        <a:lstStyle/>
        <a:p>
          <a:r>
            <a:rPr lang="it-IT"/>
            <a:t>GROUP BY</a:t>
          </a:r>
          <a:endParaRPr lang="en-US"/>
        </a:p>
      </dgm:t>
    </dgm:pt>
    <dgm:pt modelId="{15B77D98-E8DC-49FF-BA71-6AFDFCC4DFD6}" type="parTrans" cxnId="{3CF634BD-B0CA-4432-BB97-7AB97B031D1A}">
      <dgm:prSet/>
      <dgm:spPr/>
      <dgm:t>
        <a:bodyPr/>
        <a:lstStyle/>
        <a:p>
          <a:endParaRPr lang="en-US"/>
        </a:p>
      </dgm:t>
    </dgm:pt>
    <dgm:pt modelId="{7527E1EF-A19A-4556-9546-E2EB3BB75493}" type="sibTrans" cxnId="{3CF634BD-B0CA-4432-BB97-7AB97B031D1A}">
      <dgm:prSet/>
      <dgm:spPr/>
      <dgm:t>
        <a:bodyPr/>
        <a:lstStyle/>
        <a:p>
          <a:endParaRPr lang="en-US"/>
        </a:p>
      </dgm:t>
    </dgm:pt>
    <dgm:pt modelId="{331976C7-C54E-4DBD-98FE-113D5D767DF1}">
      <dgm:prSet/>
      <dgm:spPr/>
      <dgm:t>
        <a:bodyPr/>
        <a:lstStyle/>
        <a:p>
          <a:r>
            <a:rPr lang="it-IT"/>
            <a:t>ORDER BY</a:t>
          </a:r>
          <a:endParaRPr lang="en-US"/>
        </a:p>
      </dgm:t>
    </dgm:pt>
    <dgm:pt modelId="{C1390357-E01D-4E9B-AF75-1E85DA8BB386}" type="parTrans" cxnId="{AC08B7EE-1586-4C78-8F42-8963966D1339}">
      <dgm:prSet/>
      <dgm:spPr/>
      <dgm:t>
        <a:bodyPr/>
        <a:lstStyle/>
        <a:p>
          <a:endParaRPr lang="en-US"/>
        </a:p>
      </dgm:t>
    </dgm:pt>
    <dgm:pt modelId="{A0485EDE-CF35-4F7D-AEC2-7E1B723CA18B}" type="sibTrans" cxnId="{AC08B7EE-1586-4C78-8F42-8963966D1339}">
      <dgm:prSet/>
      <dgm:spPr/>
      <dgm:t>
        <a:bodyPr/>
        <a:lstStyle/>
        <a:p>
          <a:endParaRPr lang="en-US"/>
        </a:p>
      </dgm:t>
    </dgm:pt>
    <dgm:pt modelId="{B41E4A30-48AD-3442-B231-7A5951AB6478}" type="pres">
      <dgm:prSet presAssocID="{067806D9-F4C5-491D-86DC-E865CA3D726E}" presName="linear" presStyleCnt="0">
        <dgm:presLayoutVars>
          <dgm:animLvl val="lvl"/>
          <dgm:resizeHandles val="exact"/>
        </dgm:presLayoutVars>
      </dgm:prSet>
      <dgm:spPr/>
    </dgm:pt>
    <dgm:pt modelId="{A0B474B0-90DC-B145-BE02-46AC3A07C80B}" type="pres">
      <dgm:prSet presAssocID="{82881FB9-8672-4A5C-84DC-BCBFC8FB7AB5}" presName="parentText" presStyleLbl="node1" presStyleIdx="0" presStyleCnt="5">
        <dgm:presLayoutVars>
          <dgm:chMax val="0"/>
          <dgm:bulletEnabled val="1"/>
        </dgm:presLayoutVars>
      </dgm:prSet>
      <dgm:spPr/>
    </dgm:pt>
    <dgm:pt modelId="{77E95CFC-6227-4948-A4F0-669361E48053}" type="pres">
      <dgm:prSet presAssocID="{25B6A060-A98C-4517-AE9E-0E1B0AF353E3}" presName="spacer" presStyleCnt="0"/>
      <dgm:spPr/>
    </dgm:pt>
    <dgm:pt modelId="{2C3D9A54-0BA6-DC4E-BB47-6FC707321469}" type="pres">
      <dgm:prSet presAssocID="{1459F848-6E97-4CA8-8542-65AFA204DD30}" presName="parentText" presStyleLbl="node1" presStyleIdx="1" presStyleCnt="5">
        <dgm:presLayoutVars>
          <dgm:chMax val="0"/>
          <dgm:bulletEnabled val="1"/>
        </dgm:presLayoutVars>
      </dgm:prSet>
      <dgm:spPr/>
    </dgm:pt>
    <dgm:pt modelId="{C2C23035-BD64-754C-BB81-02A8EBFAD14E}" type="pres">
      <dgm:prSet presAssocID="{312E3EF7-7F24-4BC1-94DD-CF45D59A3A5F}" presName="spacer" presStyleCnt="0"/>
      <dgm:spPr/>
    </dgm:pt>
    <dgm:pt modelId="{93070DDE-ED6A-3B47-A8BC-7D29B5B0139F}" type="pres">
      <dgm:prSet presAssocID="{AA413816-30C1-4241-B5D8-D70AA53B9B95}" presName="parentText" presStyleLbl="node1" presStyleIdx="2" presStyleCnt="5">
        <dgm:presLayoutVars>
          <dgm:chMax val="0"/>
          <dgm:bulletEnabled val="1"/>
        </dgm:presLayoutVars>
      </dgm:prSet>
      <dgm:spPr/>
    </dgm:pt>
    <dgm:pt modelId="{B633F4E6-4950-7342-91B9-60AFD7068719}" type="pres">
      <dgm:prSet presAssocID="{B75CB39C-925B-44FF-9397-1743C7FB193B}" presName="spacer" presStyleCnt="0"/>
      <dgm:spPr/>
    </dgm:pt>
    <dgm:pt modelId="{938D1CE2-53D2-514D-9217-5C45F52CA2A8}" type="pres">
      <dgm:prSet presAssocID="{EBAF25A3-6FCF-4440-8EA3-0C1E6353F405}" presName="parentText" presStyleLbl="node1" presStyleIdx="3" presStyleCnt="5">
        <dgm:presLayoutVars>
          <dgm:chMax val="0"/>
          <dgm:bulletEnabled val="1"/>
        </dgm:presLayoutVars>
      </dgm:prSet>
      <dgm:spPr/>
    </dgm:pt>
    <dgm:pt modelId="{65752024-D996-1E48-8335-3801B608625A}" type="pres">
      <dgm:prSet presAssocID="{7527E1EF-A19A-4556-9546-E2EB3BB75493}" presName="spacer" presStyleCnt="0"/>
      <dgm:spPr/>
    </dgm:pt>
    <dgm:pt modelId="{01520E8C-4497-204C-9255-0198FAEA748B}" type="pres">
      <dgm:prSet presAssocID="{331976C7-C54E-4DBD-98FE-113D5D767DF1}" presName="parentText" presStyleLbl="node1" presStyleIdx="4" presStyleCnt="5">
        <dgm:presLayoutVars>
          <dgm:chMax val="0"/>
          <dgm:bulletEnabled val="1"/>
        </dgm:presLayoutVars>
      </dgm:prSet>
      <dgm:spPr/>
    </dgm:pt>
  </dgm:ptLst>
  <dgm:cxnLst>
    <dgm:cxn modelId="{C2E40214-77DC-974C-88B8-711D80773987}" type="presOf" srcId="{1459F848-6E97-4CA8-8542-65AFA204DD30}" destId="{2C3D9A54-0BA6-DC4E-BB47-6FC707321469}" srcOrd="0" destOrd="0" presId="urn:microsoft.com/office/officeart/2005/8/layout/vList2"/>
    <dgm:cxn modelId="{D162881E-D69B-534D-9383-A99CC0DF2A8A}" type="presOf" srcId="{067806D9-F4C5-491D-86DC-E865CA3D726E}" destId="{B41E4A30-48AD-3442-B231-7A5951AB6478}" srcOrd="0" destOrd="0" presId="urn:microsoft.com/office/officeart/2005/8/layout/vList2"/>
    <dgm:cxn modelId="{54D1A922-554D-4ED4-BA3E-B2F79DA42875}" srcId="{067806D9-F4C5-491D-86DC-E865CA3D726E}" destId="{AA413816-30C1-4241-B5D8-D70AA53B9B95}" srcOrd="2" destOrd="0" parTransId="{BAACF8B1-76D6-4765-ACFE-83CB0F1F7330}" sibTransId="{B75CB39C-925B-44FF-9397-1743C7FB193B}"/>
    <dgm:cxn modelId="{0362F763-2D87-224D-BC2C-6F03E884E534}" type="presOf" srcId="{EBAF25A3-6FCF-4440-8EA3-0C1E6353F405}" destId="{938D1CE2-53D2-514D-9217-5C45F52CA2A8}" srcOrd="0" destOrd="0" presId="urn:microsoft.com/office/officeart/2005/8/layout/vList2"/>
    <dgm:cxn modelId="{FD5E2076-8657-A34F-A30A-9652A39497FC}" type="presOf" srcId="{AA413816-30C1-4241-B5D8-D70AA53B9B95}" destId="{93070DDE-ED6A-3B47-A8BC-7D29B5B0139F}" srcOrd="0" destOrd="0" presId="urn:microsoft.com/office/officeart/2005/8/layout/vList2"/>
    <dgm:cxn modelId="{B22BEC78-CBCE-E748-9E9D-C55F1D367924}" type="presOf" srcId="{82881FB9-8672-4A5C-84DC-BCBFC8FB7AB5}" destId="{A0B474B0-90DC-B145-BE02-46AC3A07C80B}" srcOrd="0" destOrd="0" presId="urn:microsoft.com/office/officeart/2005/8/layout/vList2"/>
    <dgm:cxn modelId="{D5815796-8E7E-4FD3-87EB-411B7CA1D21A}" srcId="{067806D9-F4C5-491D-86DC-E865CA3D726E}" destId="{1459F848-6E97-4CA8-8542-65AFA204DD30}" srcOrd="1" destOrd="0" parTransId="{2C0B39B1-FF49-4D1D-954F-5EEE94A9CC97}" sibTransId="{312E3EF7-7F24-4BC1-94DD-CF45D59A3A5F}"/>
    <dgm:cxn modelId="{E5F37E96-6075-45A6-AF68-DB82C7385187}" srcId="{067806D9-F4C5-491D-86DC-E865CA3D726E}" destId="{82881FB9-8672-4A5C-84DC-BCBFC8FB7AB5}" srcOrd="0" destOrd="0" parTransId="{759EDB0E-3C9D-4103-B493-9087E588022B}" sibTransId="{25B6A060-A98C-4517-AE9E-0E1B0AF353E3}"/>
    <dgm:cxn modelId="{8E3D08A7-DE1E-BD4D-8EFE-81B78273BA6F}" type="presOf" srcId="{331976C7-C54E-4DBD-98FE-113D5D767DF1}" destId="{01520E8C-4497-204C-9255-0198FAEA748B}" srcOrd="0" destOrd="0" presId="urn:microsoft.com/office/officeart/2005/8/layout/vList2"/>
    <dgm:cxn modelId="{3CF634BD-B0CA-4432-BB97-7AB97B031D1A}" srcId="{067806D9-F4C5-491D-86DC-E865CA3D726E}" destId="{EBAF25A3-6FCF-4440-8EA3-0C1E6353F405}" srcOrd="3" destOrd="0" parTransId="{15B77D98-E8DC-49FF-BA71-6AFDFCC4DFD6}" sibTransId="{7527E1EF-A19A-4556-9546-E2EB3BB75493}"/>
    <dgm:cxn modelId="{AC08B7EE-1586-4C78-8F42-8963966D1339}" srcId="{067806D9-F4C5-491D-86DC-E865CA3D726E}" destId="{331976C7-C54E-4DBD-98FE-113D5D767DF1}" srcOrd="4" destOrd="0" parTransId="{C1390357-E01D-4E9B-AF75-1E85DA8BB386}" sibTransId="{A0485EDE-CF35-4F7D-AEC2-7E1B723CA18B}"/>
    <dgm:cxn modelId="{B582FAD7-7A52-2E4A-A6F7-37CDFDD84B5B}" type="presParOf" srcId="{B41E4A30-48AD-3442-B231-7A5951AB6478}" destId="{A0B474B0-90DC-B145-BE02-46AC3A07C80B}" srcOrd="0" destOrd="0" presId="urn:microsoft.com/office/officeart/2005/8/layout/vList2"/>
    <dgm:cxn modelId="{2698B227-5977-9B4F-94C8-4BD25D44798A}" type="presParOf" srcId="{B41E4A30-48AD-3442-B231-7A5951AB6478}" destId="{77E95CFC-6227-4948-A4F0-669361E48053}" srcOrd="1" destOrd="0" presId="urn:microsoft.com/office/officeart/2005/8/layout/vList2"/>
    <dgm:cxn modelId="{59AD94E0-5252-C94C-9CD1-9C4B96D59655}" type="presParOf" srcId="{B41E4A30-48AD-3442-B231-7A5951AB6478}" destId="{2C3D9A54-0BA6-DC4E-BB47-6FC707321469}" srcOrd="2" destOrd="0" presId="urn:microsoft.com/office/officeart/2005/8/layout/vList2"/>
    <dgm:cxn modelId="{C21DA6CF-1E5F-D140-A087-C8739FDD85B0}" type="presParOf" srcId="{B41E4A30-48AD-3442-B231-7A5951AB6478}" destId="{C2C23035-BD64-754C-BB81-02A8EBFAD14E}" srcOrd="3" destOrd="0" presId="urn:microsoft.com/office/officeart/2005/8/layout/vList2"/>
    <dgm:cxn modelId="{EBD34F48-E155-E049-B57D-D9AB9DB807EC}" type="presParOf" srcId="{B41E4A30-48AD-3442-B231-7A5951AB6478}" destId="{93070DDE-ED6A-3B47-A8BC-7D29B5B0139F}" srcOrd="4" destOrd="0" presId="urn:microsoft.com/office/officeart/2005/8/layout/vList2"/>
    <dgm:cxn modelId="{0DBB7CF9-A221-D243-95AA-E275ABE0816E}" type="presParOf" srcId="{B41E4A30-48AD-3442-B231-7A5951AB6478}" destId="{B633F4E6-4950-7342-91B9-60AFD7068719}" srcOrd="5" destOrd="0" presId="urn:microsoft.com/office/officeart/2005/8/layout/vList2"/>
    <dgm:cxn modelId="{27241BE7-CDEC-C14D-8421-09859D8E3A83}" type="presParOf" srcId="{B41E4A30-48AD-3442-B231-7A5951AB6478}" destId="{938D1CE2-53D2-514D-9217-5C45F52CA2A8}" srcOrd="6" destOrd="0" presId="urn:microsoft.com/office/officeart/2005/8/layout/vList2"/>
    <dgm:cxn modelId="{D86B454D-7868-034C-990F-F155EC6AEB73}" type="presParOf" srcId="{B41E4A30-48AD-3442-B231-7A5951AB6478}" destId="{65752024-D996-1E48-8335-3801B608625A}" srcOrd="7" destOrd="0" presId="urn:microsoft.com/office/officeart/2005/8/layout/vList2"/>
    <dgm:cxn modelId="{2ECCA525-3E85-9D40-9B29-26838ED51985}" type="presParOf" srcId="{B41E4A30-48AD-3442-B231-7A5951AB6478}" destId="{01520E8C-4497-204C-9255-0198FAEA748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EAACDB56-B0B7-4FAB-93DE-71C598C38840}"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16F7E2FE-AE4F-41EF-AB54-A62B7E7FD581}">
      <dgm:prSet/>
      <dgm:spPr/>
      <dgm:t>
        <a:bodyPr/>
        <a:lstStyle/>
        <a:p>
          <a:r>
            <a:rPr lang="it-IT" dirty="0"/>
            <a:t>Individuare quali campi hanno valori ridondanti</a:t>
          </a:r>
          <a:endParaRPr lang="en-US" dirty="0"/>
        </a:p>
      </dgm:t>
    </dgm:pt>
    <dgm:pt modelId="{1D17A88E-0A7D-4346-940F-755498F8FB78}" type="parTrans" cxnId="{A49E0082-00C4-4455-8F56-61344A3FCCE0}">
      <dgm:prSet/>
      <dgm:spPr/>
      <dgm:t>
        <a:bodyPr/>
        <a:lstStyle/>
        <a:p>
          <a:endParaRPr lang="en-US"/>
        </a:p>
      </dgm:t>
    </dgm:pt>
    <dgm:pt modelId="{6454FF2C-4D68-4233-8D37-A644781180B6}" type="sibTrans" cxnId="{A49E0082-00C4-4455-8F56-61344A3FCCE0}">
      <dgm:prSet/>
      <dgm:spPr/>
      <dgm:t>
        <a:bodyPr/>
        <a:lstStyle/>
        <a:p>
          <a:endParaRPr lang="en-US"/>
        </a:p>
      </dgm:t>
    </dgm:pt>
    <dgm:pt modelId="{04DB138A-6D14-4B35-860F-8DDE507525C3}">
      <dgm:prSet/>
      <dgm:spPr/>
      <dgm:t>
        <a:bodyPr/>
        <a:lstStyle/>
        <a:p>
          <a:r>
            <a:rPr lang="it-IT"/>
            <a:t>Contare il numero di ripetizioni per valore  del campo con valori ridondanti.</a:t>
          </a:r>
          <a:endParaRPr lang="en-US"/>
        </a:p>
      </dgm:t>
    </dgm:pt>
    <dgm:pt modelId="{AF978E16-525E-4D9D-9DE4-9174990449FA}" type="parTrans" cxnId="{0CA11964-DC22-4AF1-83E6-47EBAA18EAFC}">
      <dgm:prSet/>
      <dgm:spPr/>
      <dgm:t>
        <a:bodyPr/>
        <a:lstStyle/>
        <a:p>
          <a:endParaRPr lang="en-US"/>
        </a:p>
      </dgm:t>
    </dgm:pt>
    <dgm:pt modelId="{A7064446-F264-41FF-B6F6-A8ECCF1F03C2}" type="sibTrans" cxnId="{0CA11964-DC22-4AF1-83E6-47EBAA18EAFC}">
      <dgm:prSet/>
      <dgm:spPr/>
      <dgm:t>
        <a:bodyPr/>
        <a:lstStyle/>
        <a:p>
          <a:endParaRPr lang="en-US"/>
        </a:p>
      </dgm:t>
    </dgm:pt>
    <dgm:pt modelId="{508B3836-286F-4E45-A189-60E63B6CE409}" type="pres">
      <dgm:prSet presAssocID="{EAACDB56-B0B7-4FAB-93DE-71C598C38840}" presName="linear" presStyleCnt="0">
        <dgm:presLayoutVars>
          <dgm:animLvl val="lvl"/>
          <dgm:resizeHandles val="exact"/>
        </dgm:presLayoutVars>
      </dgm:prSet>
      <dgm:spPr/>
    </dgm:pt>
    <dgm:pt modelId="{FDF7ADE9-BBE7-004E-B697-CDC507EEF85D}" type="pres">
      <dgm:prSet presAssocID="{16F7E2FE-AE4F-41EF-AB54-A62B7E7FD581}" presName="parentText" presStyleLbl="node1" presStyleIdx="0" presStyleCnt="2">
        <dgm:presLayoutVars>
          <dgm:chMax val="0"/>
          <dgm:bulletEnabled val="1"/>
        </dgm:presLayoutVars>
      </dgm:prSet>
      <dgm:spPr/>
    </dgm:pt>
    <dgm:pt modelId="{06204A81-B98C-D14C-A070-7395369DCB73}" type="pres">
      <dgm:prSet presAssocID="{6454FF2C-4D68-4233-8D37-A644781180B6}" presName="spacer" presStyleCnt="0"/>
      <dgm:spPr/>
    </dgm:pt>
    <dgm:pt modelId="{8290D599-52C9-6F46-B720-9759687577AB}" type="pres">
      <dgm:prSet presAssocID="{04DB138A-6D14-4B35-860F-8DDE507525C3}" presName="parentText" presStyleLbl="node1" presStyleIdx="1" presStyleCnt="2">
        <dgm:presLayoutVars>
          <dgm:chMax val="0"/>
          <dgm:bulletEnabled val="1"/>
        </dgm:presLayoutVars>
      </dgm:prSet>
      <dgm:spPr/>
    </dgm:pt>
  </dgm:ptLst>
  <dgm:cxnLst>
    <dgm:cxn modelId="{2AA7353E-E005-8343-86FC-29D3262EA02C}" type="presOf" srcId="{04DB138A-6D14-4B35-860F-8DDE507525C3}" destId="{8290D599-52C9-6F46-B720-9759687577AB}" srcOrd="0" destOrd="0" presId="urn:microsoft.com/office/officeart/2005/8/layout/vList2"/>
    <dgm:cxn modelId="{3834FC43-6E53-DB4E-9836-184B4F919F09}" type="presOf" srcId="{16F7E2FE-AE4F-41EF-AB54-A62B7E7FD581}" destId="{FDF7ADE9-BBE7-004E-B697-CDC507EEF85D}" srcOrd="0" destOrd="0" presId="urn:microsoft.com/office/officeart/2005/8/layout/vList2"/>
    <dgm:cxn modelId="{7BED275C-11E7-DC49-86F1-2282FB8F5017}" type="presOf" srcId="{EAACDB56-B0B7-4FAB-93DE-71C598C38840}" destId="{508B3836-286F-4E45-A189-60E63B6CE409}" srcOrd="0" destOrd="0" presId="urn:microsoft.com/office/officeart/2005/8/layout/vList2"/>
    <dgm:cxn modelId="{0CA11964-DC22-4AF1-83E6-47EBAA18EAFC}" srcId="{EAACDB56-B0B7-4FAB-93DE-71C598C38840}" destId="{04DB138A-6D14-4B35-860F-8DDE507525C3}" srcOrd="1" destOrd="0" parTransId="{AF978E16-525E-4D9D-9DE4-9174990449FA}" sibTransId="{A7064446-F264-41FF-B6F6-A8ECCF1F03C2}"/>
    <dgm:cxn modelId="{A49E0082-00C4-4455-8F56-61344A3FCCE0}" srcId="{EAACDB56-B0B7-4FAB-93DE-71C598C38840}" destId="{16F7E2FE-AE4F-41EF-AB54-A62B7E7FD581}" srcOrd="0" destOrd="0" parTransId="{1D17A88E-0A7D-4346-940F-755498F8FB78}" sibTransId="{6454FF2C-4D68-4233-8D37-A644781180B6}"/>
    <dgm:cxn modelId="{5E3DC63D-103A-FD4E-91C7-3740EC8F9176}" type="presParOf" srcId="{508B3836-286F-4E45-A189-60E63B6CE409}" destId="{FDF7ADE9-BBE7-004E-B697-CDC507EEF85D}" srcOrd="0" destOrd="0" presId="urn:microsoft.com/office/officeart/2005/8/layout/vList2"/>
    <dgm:cxn modelId="{76925937-96AA-3F4E-88A8-01CD6B45A2CC}" type="presParOf" srcId="{508B3836-286F-4E45-A189-60E63B6CE409}" destId="{06204A81-B98C-D14C-A070-7395369DCB73}" srcOrd="1" destOrd="0" presId="urn:microsoft.com/office/officeart/2005/8/layout/vList2"/>
    <dgm:cxn modelId="{F9D26012-2B6F-E140-8E1D-51FF6CA2422C}" type="presParOf" srcId="{508B3836-286F-4E45-A189-60E63B6CE409}" destId="{8290D599-52C9-6F46-B720-9759687577A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DE1CBAED-CEF0-4B33-A910-94CEDF43F7DB}"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DB2A971F-E4D2-4E8C-B25D-9A316999B97C}">
      <dgm:prSet/>
      <dgm:spPr/>
      <dgm:t>
        <a:bodyPr/>
        <a:lstStyle/>
        <a:p>
          <a:pPr>
            <a:lnSpc>
              <a:spcPct val="100000"/>
            </a:lnSpc>
          </a:pPr>
          <a:r>
            <a:rPr lang="en-US" b="1"/>
            <a:t>INSERT INTO table_name VALUES (value1, value2, value3,...);</a:t>
          </a:r>
          <a:r>
            <a:rPr lang="en-US"/>
            <a:t> </a:t>
          </a:r>
        </a:p>
      </dgm:t>
    </dgm:pt>
    <dgm:pt modelId="{51E13A43-AFBB-4E71-946D-5BC09F423D76}" type="parTrans" cxnId="{84100EE3-49B3-44A9-9F91-C2CCE87B5A7C}">
      <dgm:prSet/>
      <dgm:spPr/>
      <dgm:t>
        <a:bodyPr/>
        <a:lstStyle/>
        <a:p>
          <a:endParaRPr lang="en-US"/>
        </a:p>
      </dgm:t>
    </dgm:pt>
    <dgm:pt modelId="{D13ACD3D-AF9C-4021-904B-D67978AEA766}" type="sibTrans" cxnId="{84100EE3-49B3-44A9-9F91-C2CCE87B5A7C}">
      <dgm:prSet/>
      <dgm:spPr/>
      <dgm:t>
        <a:bodyPr/>
        <a:lstStyle/>
        <a:p>
          <a:endParaRPr lang="en-US"/>
        </a:p>
      </dgm:t>
    </dgm:pt>
    <dgm:pt modelId="{CCCE555C-B5AC-4CEC-AC56-27AA01869EFC}">
      <dgm:prSet/>
      <dgm:spPr/>
      <dgm:t>
        <a:bodyPr/>
        <a:lstStyle/>
        <a:p>
          <a:r>
            <a:rPr lang="it-IT"/>
            <a:t>O</a:t>
          </a:r>
          <a:r>
            <a:rPr lang="en-US"/>
            <a:t>ppure popolare una tabella prendendo </a:t>
          </a:r>
          <a:r>
            <a:rPr lang="it-IT"/>
            <a:t>i dati da un’altra tabella</a:t>
          </a:r>
          <a:endParaRPr lang="en-US"/>
        </a:p>
      </dgm:t>
    </dgm:pt>
    <dgm:pt modelId="{A8F4F900-7F85-4D7D-BB4F-9C0DF9048FAB}" type="parTrans" cxnId="{6592D384-378F-4853-91FA-B04310A59416}">
      <dgm:prSet/>
      <dgm:spPr/>
      <dgm:t>
        <a:bodyPr/>
        <a:lstStyle/>
        <a:p>
          <a:endParaRPr lang="en-US"/>
        </a:p>
      </dgm:t>
    </dgm:pt>
    <dgm:pt modelId="{E5356D07-0861-4652-ABAA-0C1DA0A74258}" type="sibTrans" cxnId="{6592D384-378F-4853-91FA-B04310A59416}">
      <dgm:prSet/>
      <dgm:spPr/>
      <dgm:t>
        <a:bodyPr/>
        <a:lstStyle/>
        <a:p>
          <a:endParaRPr lang="en-US"/>
        </a:p>
      </dgm:t>
    </dgm:pt>
    <dgm:pt modelId="{978ACC4E-C1DC-4F54-B4A0-73EB70A48E4E}">
      <dgm:prSet/>
      <dgm:spPr/>
      <dgm:t>
        <a:bodyPr/>
        <a:lstStyle/>
        <a:p>
          <a:pPr>
            <a:lnSpc>
              <a:spcPct val="100000"/>
            </a:lnSpc>
          </a:pPr>
          <a:r>
            <a:rPr lang="en-US" dirty="0"/>
            <a:t>INSERT INTO </a:t>
          </a:r>
          <a:r>
            <a:rPr lang="en-US" dirty="0" err="1"/>
            <a:t>gene_copy</a:t>
          </a:r>
          <a:r>
            <a:rPr lang="en-US" dirty="0"/>
            <a:t> ( </a:t>
          </a:r>
          <a:r>
            <a:rPr lang="en-US" dirty="0" err="1"/>
            <a:t>stable_id</a:t>
          </a:r>
          <a:r>
            <a:rPr lang="en-US" dirty="0"/>
            <a:t> ) SELECT </a:t>
          </a:r>
          <a:r>
            <a:rPr lang="en-US" dirty="0" err="1"/>
            <a:t>stable_id</a:t>
          </a:r>
          <a:r>
            <a:rPr lang="en-US" dirty="0"/>
            <a:t> FROM gene; </a:t>
          </a:r>
        </a:p>
      </dgm:t>
    </dgm:pt>
    <dgm:pt modelId="{3B09F739-109A-4688-93AF-DB4628544B28}" type="parTrans" cxnId="{938B0B73-8742-4672-A05C-A897CE90E594}">
      <dgm:prSet/>
      <dgm:spPr/>
      <dgm:t>
        <a:bodyPr/>
        <a:lstStyle/>
        <a:p>
          <a:endParaRPr lang="en-US"/>
        </a:p>
      </dgm:t>
    </dgm:pt>
    <dgm:pt modelId="{AE81868E-8B60-4727-8D15-AECF53A2349B}" type="sibTrans" cxnId="{938B0B73-8742-4672-A05C-A897CE90E594}">
      <dgm:prSet/>
      <dgm:spPr/>
      <dgm:t>
        <a:bodyPr/>
        <a:lstStyle/>
        <a:p>
          <a:endParaRPr lang="en-US"/>
        </a:p>
      </dgm:t>
    </dgm:pt>
    <dgm:pt modelId="{14F524EE-A916-D34E-B242-057A670FD21D}">
      <dgm:prSet/>
      <dgm:spPr/>
      <dgm:t>
        <a:bodyPr/>
        <a:lstStyle/>
        <a:p>
          <a:pPr rtl="0"/>
          <a:r>
            <a:rPr lang="en-GB" dirty="0"/>
            <a:t>insert into </a:t>
          </a:r>
          <a:r>
            <a:rPr lang="en-GB" dirty="0" err="1"/>
            <a:t>gene_copy</a:t>
          </a:r>
          <a:r>
            <a:rPr lang="en-GB" dirty="0"/>
            <a:t> select * from gene;</a:t>
          </a:r>
        </a:p>
      </dgm:t>
    </dgm:pt>
    <dgm:pt modelId="{197F8299-3F0D-F143-A7DD-CBEBFF90C038}" type="parTrans" cxnId="{A0153685-CF28-244B-8BB7-D3EF252F8D64}">
      <dgm:prSet/>
      <dgm:spPr/>
      <dgm:t>
        <a:bodyPr/>
        <a:lstStyle/>
        <a:p>
          <a:endParaRPr lang="en-GB"/>
        </a:p>
      </dgm:t>
    </dgm:pt>
    <dgm:pt modelId="{8F8387ED-3C42-7542-8D25-DE390077E0F4}" type="sibTrans" cxnId="{A0153685-CF28-244B-8BB7-D3EF252F8D64}">
      <dgm:prSet/>
      <dgm:spPr/>
      <dgm:t>
        <a:bodyPr/>
        <a:lstStyle/>
        <a:p>
          <a:endParaRPr lang="en-GB"/>
        </a:p>
      </dgm:t>
    </dgm:pt>
    <dgm:pt modelId="{EE6650EA-2712-544B-B7B7-8A7C196E1243}" type="pres">
      <dgm:prSet presAssocID="{DE1CBAED-CEF0-4B33-A910-94CEDF43F7DB}" presName="vert0" presStyleCnt="0">
        <dgm:presLayoutVars>
          <dgm:dir/>
          <dgm:animOne val="branch"/>
          <dgm:animLvl val="lvl"/>
        </dgm:presLayoutVars>
      </dgm:prSet>
      <dgm:spPr/>
    </dgm:pt>
    <dgm:pt modelId="{2E1625C9-5956-734E-8359-CC5907F7B434}" type="pres">
      <dgm:prSet presAssocID="{DB2A971F-E4D2-4E8C-B25D-9A316999B97C}" presName="thickLine" presStyleLbl="alignNode1" presStyleIdx="0" presStyleCnt="4"/>
      <dgm:spPr/>
    </dgm:pt>
    <dgm:pt modelId="{0A2C7DAF-E66D-B24F-815E-49091EBBBFFB}" type="pres">
      <dgm:prSet presAssocID="{DB2A971F-E4D2-4E8C-B25D-9A316999B97C}" presName="horz1" presStyleCnt="0"/>
      <dgm:spPr/>
    </dgm:pt>
    <dgm:pt modelId="{0E397EA5-FD24-FE40-97DA-0F5BA83A8F04}" type="pres">
      <dgm:prSet presAssocID="{DB2A971F-E4D2-4E8C-B25D-9A316999B97C}" presName="tx1" presStyleLbl="revTx" presStyleIdx="0" presStyleCnt="4"/>
      <dgm:spPr/>
    </dgm:pt>
    <dgm:pt modelId="{037B70C1-9E98-1848-B5CE-EEF4BE40D87C}" type="pres">
      <dgm:prSet presAssocID="{DB2A971F-E4D2-4E8C-B25D-9A316999B97C}" presName="vert1" presStyleCnt="0"/>
      <dgm:spPr/>
    </dgm:pt>
    <dgm:pt modelId="{CC8FA92F-75B8-814A-B7B3-FDCC2C8C7015}" type="pres">
      <dgm:prSet presAssocID="{CCCE555C-B5AC-4CEC-AC56-27AA01869EFC}" presName="thickLine" presStyleLbl="alignNode1" presStyleIdx="1" presStyleCnt="4"/>
      <dgm:spPr/>
    </dgm:pt>
    <dgm:pt modelId="{FE2E4AF3-19D8-3243-8402-E9C218A038E2}" type="pres">
      <dgm:prSet presAssocID="{CCCE555C-B5AC-4CEC-AC56-27AA01869EFC}" presName="horz1" presStyleCnt="0"/>
      <dgm:spPr/>
    </dgm:pt>
    <dgm:pt modelId="{165EC796-75CE-974F-B599-605B8DAD7932}" type="pres">
      <dgm:prSet presAssocID="{CCCE555C-B5AC-4CEC-AC56-27AA01869EFC}" presName="tx1" presStyleLbl="revTx" presStyleIdx="1" presStyleCnt="4"/>
      <dgm:spPr/>
    </dgm:pt>
    <dgm:pt modelId="{7546B214-E5AF-8946-8A92-86B96BDF3A5D}" type="pres">
      <dgm:prSet presAssocID="{CCCE555C-B5AC-4CEC-AC56-27AA01869EFC}" presName="vert1" presStyleCnt="0"/>
      <dgm:spPr/>
    </dgm:pt>
    <dgm:pt modelId="{CD21C6C2-6A2D-FF44-8A09-8715595B9920}" type="pres">
      <dgm:prSet presAssocID="{978ACC4E-C1DC-4F54-B4A0-73EB70A48E4E}" presName="thickLine" presStyleLbl="alignNode1" presStyleIdx="2" presStyleCnt="4"/>
      <dgm:spPr/>
    </dgm:pt>
    <dgm:pt modelId="{6366F939-27C1-214B-A6DC-8960C81BC5F7}" type="pres">
      <dgm:prSet presAssocID="{978ACC4E-C1DC-4F54-B4A0-73EB70A48E4E}" presName="horz1" presStyleCnt="0"/>
      <dgm:spPr/>
    </dgm:pt>
    <dgm:pt modelId="{6CC55E53-E9CF-8D42-B2D5-8E629C7F1885}" type="pres">
      <dgm:prSet presAssocID="{978ACC4E-C1DC-4F54-B4A0-73EB70A48E4E}" presName="tx1" presStyleLbl="revTx" presStyleIdx="2" presStyleCnt="4"/>
      <dgm:spPr/>
    </dgm:pt>
    <dgm:pt modelId="{4F490E1B-A366-E345-BD1E-B3C92412E79B}" type="pres">
      <dgm:prSet presAssocID="{978ACC4E-C1DC-4F54-B4A0-73EB70A48E4E}" presName="vert1" presStyleCnt="0"/>
      <dgm:spPr/>
    </dgm:pt>
    <dgm:pt modelId="{3EA916A1-2E9C-534B-9D52-4E2D9EC72979}" type="pres">
      <dgm:prSet presAssocID="{14F524EE-A916-D34E-B242-057A670FD21D}" presName="thickLine" presStyleLbl="alignNode1" presStyleIdx="3" presStyleCnt="4"/>
      <dgm:spPr/>
    </dgm:pt>
    <dgm:pt modelId="{3260B74B-EC0E-B544-870B-08C259E18FFD}" type="pres">
      <dgm:prSet presAssocID="{14F524EE-A916-D34E-B242-057A670FD21D}" presName="horz1" presStyleCnt="0"/>
      <dgm:spPr/>
    </dgm:pt>
    <dgm:pt modelId="{3C7F7D2F-5808-B347-A83B-F77032049DF0}" type="pres">
      <dgm:prSet presAssocID="{14F524EE-A916-D34E-B242-057A670FD21D}" presName="tx1" presStyleLbl="revTx" presStyleIdx="3" presStyleCnt="4"/>
      <dgm:spPr/>
    </dgm:pt>
    <dgm:pt modelId="{5B9E93EA-81F0-0C41-8FD9-C14B15A271C1}" type="pres">
      <dgm:prSet presAssocID="{14F524EE-A916-D34E-B242-057A670FD21D}" presName="vert1" presStyleCnt="0"/>
      <dgm:spPr/>
    </dgm:pt>
  </dgm:ptLst>
  <dgm:cxnLst>
    <dgm:cxn modelId="{C506C22D-D70A-8247-A229-2C449FD076B7}" type="presOf" srcId="{CCCE555C-B5AC-4CEC-AC56-27AA01869EFC}" destId="{165EC796-75CE-974F-B599-605B8DAD7932}" srcOrd="0" destOrd="0" presId="urn:microsoft.com/office/officeart/2008/layout/LinedList"/>
    <dgm:cxn modelId="{938B0B73-8742-4672-A05C-A897CE90E594}" srcId="{DE1CBAED-CEF0-4B33-A910-94CEDF43F7DB}" destId="{978ACC4E-C1DC-4F54-B4A0-73EB70A48E4E}" srcOrd="2" destOrd="0" parTransId="{3B09F739-109A-4688-93AF-DB4628544B28}" sibTransId="{AE81868E-8B60-4727-8D15-AECF53A2349B}"/>
    <dgm:cxn modelId="{60CD627A-DA96-4F40-9F35-3CB5DC1D4050}" type="presOf" srcId="{DE1CBAED-CEF0-4B33-A910-94CEDF43F7DB}" destId="{EE6650EA-2712-544B-B7B7-8A7C196E1243}" srcOrd="0" destOrd="0" presId="urn:microsoft.com/office/officeart/2008/layout/LinedList"/>
    <dgm:cxn modelId="{6592D384-378F-4853-91FA-B04310A59416}" srcId="{DE1CBAED-CEF0-4B33-A910-94CEDF43F7DB}" destId="{CCCE555C-B5AC-4CEC-AC56-27AA01869EFC}" srcOrd="1" destOrd="0" parTransId="{A8F4F900-7F85-4D7D-BB4F-9C0DF9048FAB}" sibTransId="{E5356D07-0861-4652-ABAA-0C1DA0A74258}"/>
    <dgm:cxn modelId="{A0153685-CF28-244B-8BB7-D3EF252F8D64}" srcId="{DE1CBAED-CEF0-4B33-A910-94CEDF43F7DB}" destId="{14F524EE-A916-D34E-B242-057A670FD21D}" srcOrd="3" destOrd="0" parTransId="{197F8299-3F0D-F143-A7DD-CBEBFF90C038}" sibTransId="{8F8387ED-3C42-7542-8D25-DE390077E0F4}"/>
    <dgm:cxn modelId="{79D49BAB-BDFE-E949-86AE-7EF19BC8ECE7}" type="presOf" srcId="{14F524EE-A916-D34E-B242-057A670FD21D}" destId="{3C7F7D2F-5808-B347-A83B-F77032049DF0}" srcOrd="0" destOrd="0" presId="urn:microsoft.com/office/officeart/2008/layout/LinedList"/>
    <dgm:cxn modelId="{987789B9-FF23-C949-BD38-8D487FD72CFB}" type="presOf" srcId="{DB2A971F-E4D2-4E8C-B25D-9A316999B97C}" destId="{0E397EA5-FD24-FE40-97DA-0F5BA83A8F04}" srcOrd="0" destOrd="0" presId="urn:microsoft.com/office/officeart/2008/layout/LinedList"/>
    <dgm:cxn modelId="{84100EE3-49B3-44A9-9F91-C2CCE87B5A7C}" srcId="{DE1CBAED-CEF0-4B33-A910-94CEDF43F7DB}" destId="{DB2A971F-E4D2-4E8C-B25D-9A316999B97C}" srcOrd="0" destOrd="0" parTransId="{51E13A43-AFBB-4E71-946D-5BC09F423D76}" sibTransId="{D13ACD3D-AF9C-4021-904B-D67978AEA766}"/>
    <dgm:cxn modelId="{C60C85EA-2373-884A-BD4D-8C38B30B41EC}" type="presOf" srcId="{978ACC4E-C1DC-4F54-B4A0-73EB70A48E4E}" destId="{6CC55E53-E9CF-8D42-B2D5-8E629C7F1885}" srcOrd="0" destOrd="0" presId="urn:microsoft.com/office/officeart/2008/layout/LinedList"/>
    <dgm:cxn modelId="{601EDDC3-5C14-3A43-A18E-5F3BE2326375}" type="presParOf" srcId="{EE6650EA-2712-544B-B7B7-8A7C196E1243}" destId="{2E1625C9-5956-734E-8359-CC5907F7B434}" srcOrd="0" destOrd="0" presId="urn:microsoft.com/office/officeart/2008/layout/LinedList"/>
    <dgm:cxn modelId="{16BBB98A-9EC5-9048-AC10-F5906BB8FCA6}" type="presParOf" srcId="{EE6650EA-2712-544B-B7B7-8A7C196E1243}" destId="{0A2C7DAF-E66D-B24F-815E-49091EBBBFFB}" srcOrd="1" destOrd="0" presId="urn:microsoft.com/office/officeart/2008/layout/LinedList"/>
    <dgm:cxn modelId="{DDE29C15-AFC2-B14A-A264-13E10775DBF1}" type="presParOf" srcId="{0A2C7DAF-E66D-B24F-815E-49091EBBBFFB}" destId="{0E397EA5-FD24-FE40-97DA-0F5BA83A8F04}" srcOrd="0" destOrd="0" presId="urn:microsoft.com/office/officeart/2008/layout/LinedList"/>
    <dgm:cxn modelId="{9DD2B5BA-640C-AD4D-A6EE-414DB3E6D960}" type="presParOf" srcId="{0A2C7DAF-E66D-B24F-815E-49091EBBBFFB}" destId="{037B70C1-9E98-1848-B5CE-EEF4BE40D87C}" srcOrd="1" destOrd="0" presId="urn:microsoft.com/office/officeart/2008/layout/LinedList"/>
    <dgm:cxn modelId="{9C13E6D5-72AA-1349-AC82-1C894CF9C626}" type="presParOf" srcId="{EE6650EA-2712-544B-B7B7-8A7C196E1243}" destId="{CC8FA92F-75B8-814A-B7B3-FDCC2C8C7015}" srcOrd="2" destOrd="0" presId="urn:microsoft.com/office/officeart/2008/layout/LinedList"/>
    <dgm:cxn modelId="{2221197B-1F3F-694E-9FB8-2914AF933641}" type="presParOf" srcId="{EE6650EA-2712-544B-B7B7-8A7C196E1243}" destId="{FE2E4AF3-19D8-3243-8402-E9C218A038E2}" srcOrd="3" destOrd="0" presId="urn:microsoft.com/office/officeart/2008/layout/LinedList"/>
    <dgm:cxn modelId="{1A28F6F5-181F-EF4D-8F0A-D3DE0B01ADB5}" type="presParOf" srcId="{FE2E4AF3-19D8-3243-8402-E9C218A038E2}" destId="{165EC796-75CE-974F-B599-605B8DAD7932}" srcOrd="0" destOrd="0" presId="urn:microsoft.com/office/officeart/2008/layout/LinedList"/>
    <dgm:cxn modelId="{38B2C29E-8E1F-0141-B9BF-9D17883EFC22}" type="presParOf" srcId="{FE2E4AF3-19D8-3243-8402-E9C218A038E2}" destId="{7546B214-E5AF-8946-8A92-86B96BDF3A5D}" srcOrd="1" destOrd="0" presId="urn:microsoft.com/office/officeart/2008/layout/LinedList"/>
    <dgm:cxn modelId="{23A841BD-C430-7847-8629-3AE39ADF806B}" type="presParOf" srcId="{EE6650EA-2712-544B-B7B7-8A7C196E1243}" destId="{CD21C6C2-6A2D-FF44-8A09-8715595B9920}" srcOrd="4" destOrd="0" presId="urn:microsoft.com/office/officeart/2008/layout/LinedList"/>
    <dgm:cxn modelId="{6E11577B-3507-8846-BADF-65C0440243DB}" type="presParOf" srcId="{EE6650EA-2712-544B-B7B7-8A7C196E1243}" destId="{6366F939-27C1-214B-A6DC-8960C81BC5F7}" srcOrd="5" destOrd="0" presId="urn:microsoft.com/office/officeart/2008/layout/LinedList"/>
    <dgm:cxn modelId="{61937397-5BBB-C04B-8EA9-D432D63C5B43}" type="presParOf" srcId="{6366F939-27C1-214B-A6DC-8960C81BC5F7}" destId="{6CC55E53-E9CF-8D42-B2D5-8E629C7F1885}" srcOrd="0" destOrd="0" presId="urn:microsoft.com/office/officeart/2008/layout/LinedList"/>
    <dgm:cxn modelId="{CF35447A-0B0C-D24E-ACC8-5991629C49D0}" type="presParOf" srcId="{6366F939-27C1-214B-A6DC-8960C81BC5F7}" destId="{4F490E1B-A366-E345-BD1E-B3C92412E79B}" srcOrd="1" destOrd="0" presId="urn:microsoft.com/office/officeart/2008/layout/LinedList"/>
    <dgm:cxn modelId="{88AF436D-1100-1C45-AE20-F144408B46F1}" type="presParOf" srcId="{EE6650EA-2712-544B-B7B7-8A7C196E1243}" destId="{3EA916A1-2E9C-534B-9D52-4E2D9EC72979}" srcOrd="6" destOrd="0" presId="urn:microsoft.com/office/officeart/2008/layout/LinedList"/>
    <dgm:cxn modelId="{D68C9203-17C0-F84B-9B55-BB50C4066AF0}" type="presParOf" srcId="{EE6650EA-2712-544B-B7B7-8A7C196E1243}" destId="{3260B74B-EC0E-B544-870B-08C259E18FFD}" srcOrd="7" destOrd="0" presId="urn:microsoft.com/office/officeart/2008/layout/LinedList"/>
    <dgm:cxn modelId="{02843BD0-91AF-1A4F-8CA4-4C3A8C7D5341}" type="presParOf" srcId="{3260B74B-EC0E-B544-870B-08C259E18FFD}" destId="{3C7F7D2F-5808-B347-A83B-F77032049DF0}" srcOrd="0" destOrd="0" presId="urn:microsoft.com/office/officeart/2008/layout/LinedList"/>
    <dgm:cxn modelId="{AAB51FC8-8A28-424B-A909-FF52FE6E3FA2}" type="presParOf" srcId="{3260B74B-EC0E-B544-870B-08C259E18FFD}" destId="{5B9E93EA-81F0-0C41-8FD9-C14B15A271C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C7AD9C-A8FA-4908-A2EE-7DD8451CE68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AF220C0-539A-4C68-8909-344618942CA1}">
      <dgm:prSet/>
      <dgm:spPr/>
      <dgm:t>
        <a:bodyPr/>
        <a:lstStyle/>
        <a:p>
          <a:r>
            <a:rPr lang="it-IT"/>
            <a:t>Anni 60</a:t>
          </a:r>
          <a:endParaRPr lang="en-US"/>
        </a:p>
      </dgm:t>
    </dgm:pt>
    <dgm:pt modelId="{FA617D11-2FB7-4EB3-B3E4-E20CF1BA0CAB}" type="parTrans" cxnId="{C6E9C8DA-66F8-4E4E-99D9-789215AC67B6}">
      <dgm:prSet/>
      <dgm:spPr/>
      <dgm:t>
        <a:bodyPr/>
        <a:lstStyle/>
        <a:p>
          <a:endParaRPr lang="en-US"/>
        </a:p>
      </dgm:t>
    </dgm:pt>
    <dgm:pt modelId="{610E996A-A1E2-4FA0-8B5D-CDE978280256}" type="sibTrans" cxnId="{C6E9C8DA-66F8-4E4E-99D9-789215AC67B6}">
      <dgm:prSet/>
      <dgm:spPr/>
      <dgm:t>
        <a:bodyPr/>
        <a:lstStyle/>
        <a:p>
          <a:endParaRPr lang="en-US"/>
        </a:p>
      </dgm:t>
    </dgm:pt>
    <dgm:pt modelId="{759F12C2-9CC3-4012-ACCE-41A515148A89}">
      <dgm:prSet/>
      <dgm:spPr/>
      <dgm:t>
        <a:bodyPr/>
        <a:lstStyle/>
        <a:p>
          <a:r>
            <a:rPr lang="it-IT"/>
            <a:t>Accesso per la lettura estremamente veloce, struttura chiara, semplice a livello tecnico</a:t>
          </a:r>
          <a:endParaRPr lang="en-US"/>
        </a:p>
      </dgm:t>
    </dgm:pt>
    <dgm:pt modelId="{C24D726E-0CBC-4515-A221-DD63584B5FD2}" type="parTrans" cxnId="{D4561F26-D07E-473E-B72C-0546D8FA71A1}">
      <dgm:prSet/>
      <dgm:spPr/>
      <dgm:t>
        <a:bodyPr/>
        <a:lstStyle/>
        <a:p>
          <a:endParaRPr lang="en-US"/>
        </a:p>
      </dgm:t>
    </dgm:pt>
    <dgm:pt modelId="{3047EDC6-78CC-4BA9-88EF-BE6896CB9DE3}" type="sibTrans" cxnId="{D4561F26-D07E-473E-B72C-0546D8FA71A1}">
      <dgm:prSet/>
      <dgm:spPr/>
      <dgm:t>
        <a:bodyPr/>
        <a:lstStyle/>
        <a:p>
          <a:endParaRPr lang="en-US"/>
        </a:p>
      </dgm:t>
    </dgm:pt>
    <dgm:pt modelId="{A7FA4EC1-03F8-44B6-A160-1D6C9258A4CA}">
      <dgm:prSet/>
      <dgm:spPr/>
      <dgm:t>
        <a:bodyPr/>
        <a:lstStyle/>
        <a:p>
          <a:r>
            <a:rPr lang="it-IT"/>
            <a:t>Struttura ad albero rigida che non consente collegamenti tra gli alberi</a:t>
          </a:r>
          <a:endParaRPr lang="en-US"/>
        </a:p>
      </dgm:t>
    </dgm:pt>
    <dgm:pt modelId="{5EF13C20-8E14-4CB5-A3E7-1E92EB3C3F7F}" type="parTrans" cxnId="{0AD71B3A-6010-4AC3-8829-DAE8CBA01241}">
      <dgm:prSet/>
      <dgm:spPr/>
      <dgm:t>
        <a:bodyPr/>
        <a:lstStyle/>
        <a:p>
          <a:endParaRPr lang="en-US"/>
        </a:p>
      </dgm:t>
    </dgm:pt>
    <dgm:pt modelId="{3614EB06-627E-4794-BA0A-77BD5D9D934D}" type="sibTrans" cxnId="{0AD71B3A-6010-4AC3-8829-DAE8CBA01241}">
      <dgm:prSet/>
      <dgm:spPr/>
      <dgm:t>
        <a:bodyPr/>
        <a:lstStyle/>
        <a:p>
          <a:endParaRPr lang="en-US"/>
        </a:p>
      </dgm:t>
    </dgm:pt>
    <dgm:pt modelId="{12979B8C-3926-4264-8645-3E8BBAE09A1A}">
      <dgm:prSet/>
      <dgm:spPr/>
      <dgm:t>
        <a:bodyPr/>
        <a:lstStyle/>
        <a:p>
          <a:r>
            <a:rPr lang="it-IT"/>
            <a:t>Banche, assicurazioni, sistemi operativi</a:t>
          </a:r>
          <a:endParaRPr lang="en-US"/>
        </a:p>
      </dgm:t>
    </dgm:pt>
    <dgm:pt modelId="{8B56DE7E-1784-45E3-958B-B986A944BFEE}" type="parTrans" cxnId="{DDD72C02-8FA4-4296-8B3C-022940383283}">
      <dgm:prSet/>
      <dgm:spPr/>
      <dgm:t>
        <a:bodyPr/>
        <a:lstStyle/>
        <a:p>
          <a:endParaRPr lang="en-US"/>
        </a:p>
      </dgm:t>
    </dgm:pt>
    <dgm:pt modelId="{951FB734-B7FC-4AEE-B3E2-7E3A09FFBDD8}" type="sibTrans" cxnId="{DDD72C02-8FA4-4296-8B3C-022940383283}">
      <dgm:prSet/>
      <dgm:spPr/>
      <dgm:t>
        <a:bodyPr/>
        <a:lstStyle/>
        <a:p>
          <a:endParaRPr lang="en-US"/>
        </a:p>
      </dgm:t>
    </dgm:pt>
    <dgm:pt modelId="{23F3A5D9-8B70-4505-9F78-748B6A782DDD}">
      <dgm:prSet/>
      <dgm:spPr/>
      <dgm:t>
        <a:bodyPr/>
        <a:lstStyle/>
        <a:p>
          <a:r>
            <a:rPr lang="it-IT"/>
            <a:t>IMS/DB</a:t>
          </a:r>
          <a:endParaRPr lang="en-US"/>
        </a:p>
      </dgm:t>
    </dgm:pt>
    <dgm:pt modelId="{D0EE98C2-B2E2-4FE1-9FD2-2AFA50AA3A0B}" type="parTrans" cxnId="{EB575912-44ED-4C17-A57A-C3F066D94B5E}">
      <dgm:prSet/>
      <dgm:spPr/>
      <dgm:t>
        <a:bodyPr/>
        <a:lstStyle/>
        <a:p>
          <a:endParaRPr lang="en-US"/>
        </a:p>
      </dgm:t>
    </dgm:pt>
    <dgm:pt modelId="{FCEB1212-FFBC-4238-AB06-31B8AD5E7EFF}" type="sibTrans" cxnId="{EB575912-44ED-4C17-A57A-C3F066D94B5E}">
      <dgm:prSet/>
      <dgm:spPr/>
      <dgm:t>
        <a:bodyPr/>
        <a:lstStyle/>
        <a:p>
          <a:endParaRPr lang="en-US"/>
        </a:p>
      </dgm:t>
    </dgm:pt>
    <dgm:pt modelId="{F4F0F266-06F5-462D-A370-9643138FEC96}">
      <dgm:prSet/>
      <dgm:spPr/>
      <dgm:t>
        <a:bodyPr/>
        <a:lstStyle/>
        <a:p>
          <a:r>
            <a:rPr lang="it-IT" dirty="0"/>
            <a:t>Esempio Moderno: XML</a:t>
          </a:r>
          <a:endParaRPr lang="en-US" dirty="0"/>
        </a:p>
      </dgm:t>
    </dgm:pt>
    <dgm:pt modelId="{1576D5AC-2A99-4507-8DA9-CCE077045FF2}" type="parTrans" cxnId="{0398EA56-E15B-4D0B-B88F-50CEFAF64804}">
      <dgm:prSet/>
      <dgm:spPr/>
      <dgm:t>
        <a:bodyPr/>
        <a:lstStyle/>
        <a:p>
          <a:endParaRPr lang="en-US"/>
        </a:p>
      </dgm:t>
    </dgm:pt>
    <dgm:pt modelId="{E9D80CDE-BD8B-41D9-B129-A73D9F2DDF37}" type="sibTrans" cxnId="{0398EA56-E15B-4D0B-B88F-50CEFAF64804}">
      <dgm:prSet/>
      <dgm:spPr/>
      <dgm:t>
        <a:bodyPr/>
        <a:lstStyle/>
        <a:p>
          <a:endParaRPr lang="en-US"/>
        </a:p>
      </dgm:t>
    </dgm:pt>
    <dgm:pt modelId="{D2463620-AA78-4AF6-AE01-A778BB748795}" type="pres">
      <dgm:prSet presAssocID="{E2C7AD9C-A8FA-4908-A2EE-7DD8451CE684}" presName="root" presStyleCnt="0">
        <dgm:presLayoutVars>
          <dgm:dir/>
          <dgm:resizeHandles val="exact"/>
        </dgm:presLayoutVars>
      </dgm:prSet>
      <dgm:spPr/>
    </dgm:pt>
    <dgm:pt modelId="{5CFF0083-ADC6-42BA-8208-C4615F9E9DF8}" type="pres">
      <dgm:prSet presAssocID="{5AF220C0-539A-4C68-8909-344618942CA1}" presName="compNode" presStyleCnt="0"/>
      <dgm:spPr/>
    </dgm:pt>
    <dgm:pt modelId="{62DD32B6-8234-4900-BC7B-4D8C394B7446}" type="pres">
      <dgm:prSet presAssocID="{5AF220C0-539A-4C68-8909-344618942CA1}" presName="bgRect" presStyleLbl="bgShp" presStyleIdx="0" presStyleCnt="6"/>
      <dgm:spPr/>
    </dgm:pt>
    <dgm:pt modelId="{62368840-7F1D-4515-A551-14A44B2FDD29}" type="pres">
      <dgm:prSet presAssocID="{5AF220C0-539A-4C68-8909-344618942CA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ke"/>
        </a:ext>
      </dgm:extLst>
    </dgm:pt>
    <dgm:pt modelId="{FB1B0E7D-1DF0-48CE-87CC-ECB24B6AB1D1}" type="pres">
      <dgm:prSet presAssocID="{5AF220C0-539A-4C68-8909-344618942CA1}" presName="spaceRect" presStyleCnt="0"/>
      <dgm:spPr/>
    </dgm:pt>
    <dgm:pt modelId="{C5868377-D013-4D49-8581-33DFC2B25E99}" type="pres">
      <dgm:prSet presAssocID="{5AF220C0-539A-4C68-8909-344618942CA1}" presName="parTx" presStyleLbl="revTx" presStyleIdx="0" presStyleCnt="6">
        <dgm:presLayoutVars>
          <dgm:chMax val="0"/>
          <dgm:chPref val="0"/>
        </dgm:presLayoutVars>
      </dgm:prSet>
      <dgm:spPr/>
    </dgm:pt>
    <dgm:pt modelId="{F1B812E3-12F7-4F82-9E39-1B924D954C86}" type="pres">
      <dgm:prSet presAssocID="{610E996A-A1E2-4FA0-8B5D-CDE978280256}" presName="sibTrans" presStyleCnt="0"/>
      <dgm:spPr/>
    </dgm:pt>
    <dgm:pt modelId="{6A5F1420-6541-4611-8C33-FCBAD021CD62}" type="pres">
      <dgm:prSet presAssocID="{759F12C2-9CC3-4012-ACCE-41A515148A89}" presName="compNode" presStyleCnt="0"/>
      <dgm:spPr/>
    </dgm:pt>
    <dgm:pt modelId="{9A6279BE-3CEC-44F6-8BDA-0735F4E83814}" type="pres">
      <dgm:prSet presAssocID="{759F12C2-9CC3-4012-ACCE-41A515148A89}" presName="bgRect" presStyleLbl="bgShp" presStyleIdx="1" presStyleCnt="6"/>
      <dgm:spPr/>
    </dgm:pt>
    <dgm:pt modelId="{C358AEE7-5227-486F-B59D-8773C5486BAB}" type="pres">
      <dgm:prSet presAssocID="{759F12C2-9CC3-4012-ACCE-41A515148A8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4E72144C-1E5B-4ECF-98ED-DB03219AC07A}" type="pres">
      <dgm:prSet presAssocID="{759F12C2-9CC3-4012-ACCE-41A515148A89}" presName="spaceRect" presStyleCnt="0"/>
      <dgm:spPr/>
    </dgm:pt>
    <dgm:pt modelId="{C7642390-C179-48B8-9E30-1C2472EE53C9}" type="pres">
      <dgm:prSet presAssocID="{759F12C2-9CC3-4012-ACCE-41A515148A89}" presName="parTx" presStyleLbl="revTx" presStyleIdx="1" presStyleCnt="6">
        <dgm:presLayoutVars>
          <dgm:chMax val="0"/>
          <dgm:chPref val="0"/>
        </dgm:presLayoutVars>
      </dgm:prSet>
      <dgm:spPr/>
    </dgm:pt>
    <dgm:pt modelId="{D8F0FF8F-CE24-49F7-BE4B-1AC82393A2E3}" type="pres">
      <dgm:prSet presAssocID="{3047EDC6-78CC-4BA9-88EF-BE6896CB9DE3}" presName="sibTrans" presStyleCnt="0"/>
      <dgm:spPr/>
    </dgm:pt>
    <dgm:pt modelId="{C06B0475-585D-4DEB-B3FB-57AD1E9DC9E1}" type="pres">
      <dgm:prSet presAssocID="{A7FA4EC1-03F8-44B6-A160-1D6C9258A4CA}" presName="compNode" presStyleCnt="0"/>
      <dgm:spPr/>
    </dgm:pt>
    <dgm:pt modelId="{9AA20DCF-A32E-4B4A-8A2B-3563C3EAC1A3}" type="pres">
      <dgm:prSet presAssocID="{A7FA4EC1-03F8-44B6-A160-1D6C9258A4CA}" presName="bgRect" presStyleLbl="bgShp" presStyleIdx="2" presStyleCnt="6"/>
      <dgm:spPr/>
    </dgm:pt>
    <dgm:pt modelId="{D68D682F-C259-4E7E-91B3-EA8EC83E8E0B}" type="pres">
      <dgm:prSet presAssocID="{A7FA4EC1-03F8-44B6-A160-1D6C9258A4C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ciduous tree"/>
        </a:ext>
      </dgm:extLst>
    </dgm:pt>
    <dgm:pt modelId="{EA6F6CC0-4E70-4387-AB72-B376642EB632}" type="pres">
      <dgm:prSet presAssocID="{A7FA4EC1-03F8-44B6-A160-1D6C9258A4CA}" presName="spaceRect" presStyleCnt="0"/>
      <dgm:spPr/>
    </dgm:pt>
    <dgm:pt modelId="{BD65085D-E8EE-464C-8815-B8905CCE073E}" type="pres">
      <dgm:prSet presAssocID="{A7FA4EC1-03F8-44B6-A160-1D6C9258A4CA}" presName="parTx" presStyleLbl="revTx" presStyleIdx="2" presStyleCnt="6">
        <dgm:presLayoutVars>
          <dgm:chMax val="0"/>
          <dgm:chPref val="0"/>
        </dgm:presLayoutVars>
      </dgm:prSet>
      <dgm:spPr/>
    </dgm:pt>
    <dgm:pt modelId="{4728EC22-CA0E-4CE8-B625-C466FC3EE9C0}" type="pres">
      <dgm:prSet presAssocID="{3614EB06-627E-4794-BA0A-77BD5D9D934D}" presName="sibTrans" presStyleCnt="0"/>
      <dgm:spPr/>
    </dgm:pt>
    <dgm:pt modelId="{C4AD01D6-857A-499F-A819-491133B33057}" type="pres">
      <dgm:prSet presAssocID="{12979B8C-3926-4264-8645-3E8BBAE09A1A}" presName="compNode" presStyleCnt="0"/>
      <dgm:spPr/>
    </dgm:pt>
    <dgm:pt modelId="{0FADD4C0-944B-4E2E-937E-A26479FCE450}" type="pres">
      <dgm:prSet presAssocID="{12979B8C-3926-4264-8645-3E8BBAE09A1A}" presName="bgRect" presStyleLbl="bgShp" presStyleIdx="3" presStyleCnt="6"/>
      <dgm:spPr/>
    </dgm:pt>
    <dgm:pt modelId="{2FDF68B5-50A3-4AA9-8FB6-181CC4460306}" type="pres">
      <dgm:prSet presAssocID="{12979B8C-3926-4264-8645-3E8BBAE09A1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nk"/>
        </a:ext>
      </dgm:extLst>
    </dgm:pt>
    <dgm:pt modelId="{0ED57F11-F60A-4D84-AF93-9A3555A3304F}" type="pres">
      <dgm:prSet presAssocID="{12979B8C-3926-4264-8645-3E8BBAE09A1A}" presName="spaceRect" presStyleCnt="0"/>
      <dgm:spPr/>
    </dgm:pt>
    <dgm:pt modelId="{7861FBE8-1255-4AD6-8377-19B40B737942}" type="pres">
      <dgm:prSet presAssocID="{12979B8C-3926-4264-8645-3E8BBAE09A1A}" presName="parTx" presStyleLbl="revTx" presStyleIdx="3" presStyleCnt="6">
        <dgm:presLayoutVars>
          <dgm:chMax val="0"/>
          <dgm:chPref val="0"/>
        </dgm:presLayoutVars>
      </dgm:prSet>
      <dgm:spPr/>
    </dgm:pt>
    <dgm:pt modelId="{E1B1B961-5C4F-496C-84F0-6500765A5713}" type="pres">
      <dgm:prSet presAssocID="{951FB734-B7FC-4AEE-B3E2-7E3A09FFBDD8}" presName="sibTrans" presStyleCnt="0"/>
      <dgm:spPr/>
    </dgm:pt>
    <dgm:pt modelId="{944C8AE9-5C9B-49BE-9BDD-E6DFB22AE775}" type="pres">
      <dgm:prSet presAssocID="{23F3A5D9-8B70-4505-9F78-748B6A782DDD}" presName="compNode" presStyleCnt="0"/>
      <dgm:spPr/>
    </dgm:pt>
    <dgm:pt modelId="{F8F5E9CD-1276-48A1-B628-B73DF9C192B8}" type="pres">
      <dgm:prSet presAssocID="{23F3A5D9-8B70-4505-9F78-748B6A782DDD}" presName="bgRect" presStyleLbl="bgShp" presStyleIdx="4" presStyleCnt="6"/>
      <dgm:spPr/>
    </dgm:pt>
    <dgm:pt modelId="{F1CD3DA2-6105-4C40-9C36-305D12B35F4D}" type="pres">
      <dgm:prSet presAssocID="{23F3A5D9-8B70-4505-9F78-748B6A782DD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A2134A1F-EAAD-4564-847A-36C01B9F8B66}" type="pres">
      <dgm:prSet presAssocID="{23F3A5D9-8B70-4505-9F78-748B6A782DDD}" presName="spaceRect" presStyleCnt="0"/>
      <dgm:spPr/>
    </dgm:pt>
    <dgm:pt modelId="{482DA139-8A84-49CE-A561-BB3BAF6AAF2E}" type="pres">
      <dgm:prSet presAssocID="{23F3A5D9-8B70-4505-9F78-748B6A782DDD}" presName="parTx" presStyleLbl="revTx" presStyleIdx="4" presStyleCnt="6">
        <dgm:presLayoutVars>
          <dgm:chMax val="0"/>
          <dgm:chPref val="0"/>
        </dgm:presLayoutVars>
      </dgm:prSet>
      <dgm:spPr/>
    </dgm:pt>
    <dgm:pt modelId="{DA1F4F7D-0FE3-4210-9A71-F5BA0B6683A9}" type="pres">
      <dgm:prSet presAssocID="{FCEB1212-FFBC-4238-AB06-31B8AD5E7EFF}" presName="sibTrans" presStyleCnt="0"/>
      <dgm:spPr/>
    </dgm:pt>
    <dgm:pt modelId="{9C4C9520-B632-43FD-A369-7EE0C0BA74EB}" type="pres">
      <dgm:prSet presAssocID="{F4F0F266-06F5-462D-A370-9643138FEC96}" presName="compNode" presStyleCnt="0"/>
      <dgm:spPr/>
    </dgm:pt>
    <dgm:pt modelId="{A3B6ABF9-5B1B-442C-AAC0-4AD15FA05CC7}" type="pres">
      <dgm:prSet presAssocID="{F4F0F266-06F5-462D-A370-9643138FEC96}" presName="bgRect" presStyleLbl="bgShp" presStyleIdx="5" presStyleCnt="6"/>
      <dgm:spPr/>
    </dgm:pt>
    <dgm:pt modelId="{F9224C95-C9BB-46A3-AAB0-5544348F60F1}" type="pres">
      <dgm:prSet presAssocID="{F4F0F266-06F5-462D-A370-9643138FEC9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9831B13C-27B0-429B-A11B-7EA066844E5E}" type="pres">
      <dgm:prSet presAssocID="{F4F0F266-06F5-462D-A370-9643138FEC96}" presName="spaceRect" presStyleCnt="0"/>
      <dgm:spPr/>
    </dgm:pt>
    <dgm:pt modelId="{560E5A3E-948A-41A4-AF32-57A9D007DFDA}" type="pres">
      <dgm:prSet presAssocID="{F4F0F266-06F5-462D-A370-9643138FEC96}" presName="parTx" presStyleLbl="revTx" presStyleIdx="5" presStyleCnt="6">
        <dgm:presLayoutVars>
          <dgm:chMax val="0"/>
          <dgm:chPref val="0"/>
        </dgm:presLayoutVars>
      </dgm:prSet>
      <dgm:spPr/>
    </dgm:pt>
  </dgm:ptLst>
  <dgm:cxnLst>
    <dgm:cxn modelId="{DDD72C02-8FA4-4296-8B3C-022940383283}" srcId="{E2C7AD9C-A8FA-4908-A2EE-7DD8451CE684}" destId="{12979B8C-3926-4264-8645-3E8BBAE09A1A}" srcOrd="3" destOrd="0" parTransId="{8B56DE7E-1784-45E3-958B-B986A944BFEE}" sibTransId="{951FB734-B7FC-4AEE-B3E2-7E3A09FFBDD8}"/>
    <dgm:cxn modelId="{EB575912-44ED-4C17-A57A-C3F066D94B5E}" srcId="{E2C7AD9C-A8FA-4908-A2EE-7DD8451CE684}" destId="{23F3A5D9-8B70-4505-9F78-748B6A782DDD}" srcOrd="4" destOrd="0" parTransId="{D0EE98C2-B2E2-4FE1-9FD2-2AFA50AA3A0B}" sibTransId="{FCEB1212-FFBC-4238-AB06-31B8AD5E7EFF}"/>
    <dgm:cxn modelId="{E7759C1F-A459-46E6-8A5B-F6C7A74A3DA6}" type="presOf" srcId="{5AF220C0-539A-4C68-8909-344618942CA1}" destId="{C5868377-D013-4D49-8581-33DFC2B25E99}" srcOrd="0" destOrd="0" presId="urn:microsoft.com/office/officeart/2018/2/layout/IconVerticalSolidList"/>
    <dgm:cxn modelId="{D4561F26-D07E-473E-B72C-0546D8FA71A1}" srcId="{E2C7AD9C-A8FA-4908-A2EE-7DD8451CE684}" destId="{759F12C2-9CC3-4012-ACCE-41A515148A89}" srcOrd="1" destOrd="0" parTransId="{C24D726E-0CBC-4515-A221-DD63584B5FD2}" sibTransId="{3047EDC6-78CC-4BA9-88EF-BE6896CB9DE3}"/>
    <dgm:cxn modelId="{0AD71B3A-6010-4AC3-8829-DAE8CBA01241}" srcId="{E2C7AD9C-A8FA-4908-A2EE-7DD8451CE684}" destId="{A7FA4EC1-03F8-44B6-A160-1D6C9258A4CA}" srcOrd="2" destOrd="0" parTransId="{5EF13C20-8E14-4CB5-A3E7-1E92EB3C3F7F}" sibTransId="{3614EB06-627E-4794-BA0A-77BD5D9D934D}"/>
    <dgm:cxn modelId="{0398EA56-E15B-4D0B-B88F-50CEFAF64804}" srcId="{E2C7AD9C-A8FA-4908-A2EE-7DD8451CE684}" destId="{F4F0F266-06F5-462D-A370-9643138FEC96}" srcOrd="5" destOrd="0" parTransId="{1576D5AC-2A99-4507-8DA9-CCE077045FF2}" sibTransId="{E9D80CDE-BD8B-41D9-B129-A73D9F2DDF37}"/>
    <dgm:cxn modelId="{0137B28E-6A3D-4A0E-B898-12DD2AC729BB}" type="presOf" srcId="{F4F0F266-06F5-462D-A370-9643138FEC96}" destId="{560E5A3E-948A-41A4-AF32-57A9D007DFDA}" srcOrd="0" destOrd="0" presId="urn:microsoft.com/office/officeart/2018/2/layout/IconVerticalSolidList"/>
    <dgm:cxn modelId="{9DEDD09D-1989-405B-8682-19E799D6EA1E}" type="presOf" srcId="{23F3A5D9-8B70-4505-9F78-748B6A782DDD}" destId="{482DA139-8A84-49CE-A561-BB3BAF6AAF2E}" srcOrd="0" destOrd="0" presId="urn:microsoft.com/office/officeart/2018/2/layout/IconVerticalSolidList"/>
    <dgm:cxn modelId="{713DCEB0-4B07-4C8D-A544-88164EDF3BC1}" type="presOf" srcId="{A7FA4EC1-03F8-44B6-A160-1D6C9258A4CA}" destId="{BD65085D-E8EE-464C-8815-B8905CCE073E}" srcOrd="0" destOrd="0" presId="urn:microsoft.com/office/officeart/2018/2/layout/IconVerticalSolidList"/>
    <dgm:cxn modelId="{56CFA9C7-78B2-441B-866B-D4E28E2D5E5B}" type="presOf" srcId="{E2C7AD9C-A8FA-4908-A2EE-7DD8451CE684}" destId="{D2463620-AA78-4AF6-AE01-A778BB748795}" srcOrd="0" destOrd="0" presId="urn:microsoft.com/office/officeart/2018/2/layout/IconVerticalSolidList"/>
    <dgm:cxn modelId="{2ADA60CF-50D3-4FDA-AAB5-F56A6D0C6C6E}" type="presOf" srcId="{12979B8C-3926-4264-8645-3E8BBAE09A1A}" destId="{7861FBE8-1255-4AD6-8377-19B40B737942}" srcOrd="0" destOrd="0" presId="urn:microsoft.com/office/officeart/2018/2/layout/IconVerticalSolidList"/>
    <dgm:cxn modelId="{C6E9C8DA-66F8-4E4E-99D9-789215AC67B6}" srcId="{E2C7AD9C-A8FA-4908-A2EE-7DD8451CE684}" destId="{5AF220C0-539A-4C68-8909-344618942CA1}" srcOrd="0" destOrd="0" parTransId="{FA617D11-2FB7-4EB3-B3E4-E20CF1BA0CAB}" sibTransId="{610E996A-A1E2-4FA0-8B5D-CDE978280256}"/>
    <dgm:cxn modelId="{ADE6DCFD-EDD1-4D51-9221-F198234D67FF}" type="presOf" srcId="{759F12C2-9CC3-4012-ACCE-41A515148A89}" destId="{C7642390-C179-48B8-9E30-1C2472EE53C9}" srcOrd="0" destOrd="0" presId="urn:microsoft.com/office/officeart/2018/2/layout/IconVerticalSolidList"/>
    <dgm:cxn modelId="{984EDEE8-3086-40D7-B21E-A585A5D343AC}" type="presParOf" srcId="{D2463620-AA78-4AF6-AE01-A778BB748795}" destId="{5CFF0083-ADC6-42BA-8208-C4615F9E9DF8}" srcOrd="0" destOrd="0" presId="urn:microsoft.com/office/officeart/2018/2/layout/IconVerticalSolidList"/>
    <dgm:cxn modelId="{29EB5BA4-8AE2-4B34-9892-ABD4847D0608}" type="presParOf" srcId="{5CFF0083-ADC6-42BA-8208-C4615F9E9DF8}" destId="{62DD32B6-8234-4900-BC7B-4D8C394B7446}" srcOrd="0" destOrd="0" presId="urn:microsoft.com/office/officeart/2018/2/layout/IconVerticalSolidList"/>
    <dgm:cxn modelId="{B3F20646-9BF1-44AD-9F78-76D01ECE8A53}" type="presParOf" srcId="{5CFF0083-ADC6-42BA-8208-C4615F9E9DF8}" destId="{62368840-7F1D-4515-A551-14A44B2FDD29}" srcOrd="1" destOrd="0" presId="urn:microsoft.com/office/officeart/2018/2/layout/IconVerticalSolidList"/>
    <dgm:cxn modelId="{515FD0A0-7DA8-464E-BAB3-EACCC19768D3}" type="presParOf" srcId="{5CFF0083-ADC6-42BA-8208-C4615F9E9DF8}" destId="{FB1B0E7D-1DF0-48CE-87CC-ECB24B6AB1D1}" srcOrd="2" destOrd="0" presId="urn:microsoft.com/office/officeart/2018/2/layout/IconVerticalSolidList"/>
    <dgm:cxn modelId="{5F9D3CBC-ACB9-4A21-A671-4BBA4483608F}" type="presParOf" srcId="{5CFF0083-ADC6-42BA-8208-C4615F9E9DF8}" destId="{C5868377-D013-4D49-8581-33DFC2B25E99}" srcOrd="3" destOrd="0" presId="urn:microsoft.com/office/officeart/2018/2/layout/IconVerticalSolidList"/>
    <dgm:cxn modelId="{06F4DB1C-23D6-4AAE-B069-1342AD833282}" type="presParOf" srcId="{D2463620-AA78-4AF6-AE01-A778BB748795}" destId="{F1B812E3-12F7-4F82-9E39-1B924D954C86}" srcOrd="1" destOrd="0" presId="urn:microsoft.com/office/officeart/2018/2/layout/IconVerticalSolidList"/>
    <dgm:cxn modelId="{8CB81207-515B-4183-839E-D87C2AF349F2}" type="presParOf" srcId="{D2463620-AA78-4AF6-AE01-A778BB748795}" destId="{6A5F1420-6541-4611-8C33-FCBAD021CD62}" srcOrd="2" destOrd="0" presId="urn:microsoft.com/office/officeart/2018/2/layout/IconVerticalSolidList"/>
    <dgm:cxn modelId="{EFFEDCEC-7F8E-43AD-869C-033AE3BD7E0B}" type="presParOf" srcId="{6A5F1420-6541-4611-8C33-FCBAD021CD62}" destId="{9A6279BE-3CEC-44F6-8BDA-0735F4E83814}" srcOrd="0" destOrd="0" presId="urn:microsoft.com/office/officeart/2018/2/layout/IconVerticalSolidList"/>
    <dgm:cxn modelId="{14B15588-C316-4621-B00C-CD9433EB0C32}" type="presParOf" srcId="{6A5F1420-6541-4611-8C33-FCBAD021CD62}" destId="{C358AEE7-5227-486F-B59D-8773C5486BAB}" srcOrd="1" destOrd="0" presId="urn:microsoft.com/office/officeart/2018/2/layout/IconVerticalSolidList"/>
    <dgm:cxn modelId="{F048D64F-A8F8-4403-A552-BE43D5C0269B}" type="presParOf" srcId="{6A5F1420-6541-4611-8C33-FCBAD021CD62}" destId="{4E72144C-1E5B-4ECF-98ED-DB03219AC07A}" srcOrd="2" destOrd="0" presId="urn:microsoft.com/office/officeart/2018/2/layout/IconVerticalSolidList"/>
    <dgm:cxn modelId="{2EBA8E64-8AB2-4FD1-BB04-3D52E621CCE7}" type="presParOf" srcId="{6A5F1420-6541-4611-8C33-FCBAD021CD62}" destId="{C7642390-C179-48B8-9E30-1C2472EE53C9}" srcOrd="3" destOrd="0" presId="urn:microsoft.com/office/officeart/2018/2/layout/IconVerticalSolidList"/>
    <dgm:cxn modelId="{F33EE2F6-1E08-4D90-AD4F-8248142F4C49}" type="presParOf" srcId="{D2463620-AA78-4AF6-AE01-A778BB748795}" destId="{D8F0FF8F-CE24-49F7-BE4B-1AC82393A2E3}" srcOrd="3" destOrd="0" presId="urn:microsoft.com/office/officeart/2018/2/layout/IconVerticalSolidList"/>
    <dgm:cxn modelId="{E0E84CB1-A88B-4560-B3DA-73B7CDE22ADC}" type="presParOf" srcId="{D2463620-AA78-4AF6-AE01-A778BB748795}" destId="{C06B0475-585D-4DEB-B3FB-57AD1E9DC9E1}" srcOrd="4" destOrd="0" presId="urn:microsoft.com/office/officeart/2018/2/layout/IconVerticalSolidList"/>
    <dgm:cxn modelId="{E4B627D7-85EB-42E2-88B8-33C5E7B55C85}" type="presParOf" srcId="{C06B0475-585D-4DEB-B3FB-57AD1E9DC9E1}" destId="{9AA20DCF-A32E-4B4A-8A2B-3563C3EAC1A3}" srcOrd="0" destOrd="0" presId="urn:microsoft.com/office/officeart/2018/2/layout/IconVerticalSolidList"/>
    <dgm:cxn modelId="{2D02C2FC-83FF-4FD6-92B4-E0AF12A3C6DA}" type="presParOf" srcId="{C06B0475-585D-4DEB-B3FB-57AD1E9DC9E1}" destId="{D68D682F-C259-4E7E-91B3-EA8EC83E8E0B}" srcOrd="1" destOrd="0" presId="urn:microsoft.com/office/officeart/2018/2/layout/IconVerticalSolidList"/>
    <dgm:cxn modelId="{FA6436CC-5659-4531-A43C-F9428CDD06C8}" type="presParOf" srcId="{C06B0475-585D-4DEB-B3FB-57AD1E9DC9E1}" destId="{EA6F6CC0-4E70-4387-AB72-B376642EB632}" srcOrd="2" destOrd="0" presId="urn:microsoft.com/office/officeart/2018/2/layout/IconVerticalSolidList"/>
    <dgm:cxn modelId="{E8F14788-1176-449E-AF5B-7BF11ED1D816}" type="presParOf" srcId="{C06B0475-585D-4DEB-B3FB-57AD1E9DC9E1}" destId="{BD65085D-E8EE-464C-8815-B8905CCE073E}" srcOrd="3" destOrd="0" presId="urn:microsoft.com/office/officeart/2018/2/layout/IconVerticalSolidList"/>
    <dgm:cxn modelId="{B72ED902-3387-49AF-86A0-2D6D80E3E0B6}" type="presParOf" srcId="{D2463620-AA78-4AF6-AE01-A778BB748795}" destId="{4728EC22-CA0E-4CE8-B625-C466FC3EE9C0}" srcOrd="5" destOrd="0" presId="urn:microsoft.com/office/officeart/2018/2/layout/IconVerticalSolidList"/>
    <dgm:cxn modelId="{BDE7B82B-6848-42A0-B6BA-76C0DA61BB67}" type="presParOf" srcId="{D2463620-AA78-4AF6-AE01-A778BB748795}" destId="{C4AD01D6-857A-499F-A819-491133B33057}" srcOrd="6" destOrd="0" presId="urn:microsoft.com/office/officeart/2018/2/layout/IconVerticalSolidList"/>
    <dgm:cxn modelId="{EC2690F0-EA10-4535-9531-D8C9335FA1A9}" type="presParOf" srcId="{C4AD01D6-857A-499F-A819-491133B33057}" destId="{0FADD4C0-944B-4E2E-937E-A26479FCE450}" srcOrd="0" destOrd="0" presId="urn:microsoft.com/office/officeart/2018/2/layout/IconVerticalSolidList"/>
    <dgm:cxn modelId="{8F63B11A-167A-4963-9EE0-6B2A2A99EB24}" type="presParOf" srcId="{C4AD01D6-857A-499F-A819-491133B33057}" destId="{2FDF68B5-50A3-4AA9-8FB6-181CC4460306}" srcOrd="1" destOrd="0" presId="urn:microsoft.com/office/officeart/2018/2/layout/IconVerticalSolidList"/>
    <dgm:cxn modelId="{9BB7CBF3-6A2F-4339-8D99-6DE874BEB5ED}" type="presParOf" srcId="{C4AD01D6-857A-499F-A819-491133B33057}" destId="{0ED57F11-F60A-4D84-AF93-9A3555A3304F}" srcOrd="2" destOrd="0" presId="urn:microsoft.com/office/officeart/2018/2/layout/IconVerticalSolidList"/>
    <dgm:cxn modelId="{583A22F3-0792-424D-A91A-53E24A727698}" type="presParOf" srcId="{C4AD01D6-857A-499F-A819-491133B33057}" destId="{7861FBE8-1255-4AD6-8377-19B40B737942}" srcOrd="3" destOrd="0" presId="urn:microsoft.com/office/officeart/2018/2/layout/IconVerticalSolidList"/>
    <dgm:cxn modelId="{BCDBF954-A3EB-4DA4-8377-A045B08D54A9}" type="presParOf" srcId="{D2463620-AA78-4AF6-AE01-A778BB748795}" destId="{E1B1B961-5C4F-496C-84F0-6500765A5713}" srcOrd="7" destOrd="0" presId="urn:microsoft.com/office/officeart/2018/2/layout/IconVerticalSolidList"/>
    <dgm:cxn modelId="{3F80D7D8-5E31-402A-8F6E-0E47B3CFA570}" type="presParOf" srcId="{D2463620-AA78-4AF6-AE01-A778BB748795}" destId="{944C8AE9-5C9B-49BE-9BDD-E6DFB22AE775}" srcOrd="8" destOrd="0" presId="urn:microsoft.com/office/officeart/2018/2/layout/IconVerticalSolidList"/>
    <dgm:cxn modelId="{FED5B8C4-4E77-410A-AFCE-2B9B8BCD3F84}" type="presParOf" srcId="{944C8AE9-5C9B-49BE-9BDD-E6DFB22AE775}" destId="{F8F5E9CD-1276-48A1-B628-B73DF9C192B8}" srcOrd="0" destOrd="0" presId="urn:microsoft.com/office/officeart/2018/2/layout/IconVerticalSolidList"/>
    <dgm:cxn modelId="{CD08FDBA-EEF7-4C55-A273-82FE5A154187}" type="presParOf" srcId="{944C8AE9-5C9B-49BE-9BDD-E6DFB22AE775}" destId="{F1CD3DA2-6105-4C40-9C36-305D12B35F4D}" srcOrd="1" destOrd="0" presId="urn:microsoft.com/office/officeart/2018/2/layout/IconVerticalSolidList"/>
    <dgm:cxn modelId="{95A77D9B-82C2-4217-B16C-46AECC79B074}" type="presParOf" srcId="{944C8AE9-5C9B-49BE-9BDD-E6DFB22AE775}" destId="{A2134A1F-EAAD-4564-847A-36C01B9F8B66}" srcOrd="2" destOrd="0" presId="urn:microsoft.com/office/officeart/2018/2/layout/IconVerticalSolidList"/>
    <dgm:cxn modelId="{FE967DF7-81BC-4E2C-A936-D9AE02FDCB64}" type="presParOf" srcId="{944C8AE9-5C9B-49BE-9BDD-E6DFB22AE775}" destId="{482DA139-8A84-49CE-A561-BB3BAF6AAF2E}" srcOrd="3" destOrd="0" presId="urn:microsoft.com/office/officeart/2018/2/layout/IconVerticalSolidList"/>
    <dgm:cxn modelId="{A6047B0D-9F28-4F2B-B996-7B100C45E0E3}" type="presParOf" srcId="{D2463620-AA78-4AF6-AE01-A778BB748795}" destId="{DA1F4F7D-0FE3-4210-9A71-F5BA0B6683A9}" srcOrd="9" destOrd="0" presId="urn:microsoft.com/office/officeart/2018/2/layout/IconVerticalSolidList"/>
    <dgm:cxn modelId="{EDA248EC-D989-4812-B375-62D8270ACF1F}" type="presParOf" srcId="{D2463620-AA78-4AF6-AE01-A778BB748795}" destId="{9C4C9520-B632-43FD-A369-7EE0C0BA74EB}" srcOrd="10" destOrd="0" presId="urn:microsoft.com/office/officeart/2018/2/layout/IconVerticalSolidList"/>
    <dgm:cxn modelId="{BAEF0ABC-A9EB-4682-A4BC-FFFD315A26F1}" type="presParOf" srcId="{9C4C9520-B632-43FD-A369-7EE0C0BA74EB}" destId="{A3B6ABF9-5B1B-442C-AAC0-4AD15FA05CC7}" srcOrd="0" destOrd="0" presId="urn:microsoft.com/office/officeart/2018/2/layout/IconVerticalSolidList"/>
    <dgm:cxn modelId="{EF0413F5-07DA-4298-A433-2A126FA0B946}" type="presParOf" srcId="{9C4C9520-B632-43FD-A369-7EE0C0BA74EB}" destId="{F9224C95-C9BB-46A3-AAB0-5544348F60F1}" srcOrd="1" destOrd="0" presId="urn:microsoft.com/office/officeart/2018/2/layout/IconVerticalSolidList"/>
    <dgm:cxn modelId="{603655A4-BC08-4018-A749-2BCD0A0778CE}" type="presParOf" srcId="{9C4C9520-B632-43FD-A369-7EE0C0BA74EB}" destId="{9831B13C-27B0-429B-A11B-7EA066844E5E}" srcOrd="2" destOrd="0" presId="urn:microsoft.com/office/officeart/2018/2/layout/IconVerticalSolidList"/>
    <dgm:cxn modelId="{E35D2B9A-B452-4DD2-ADE1-B95E33CEFB21}" type="presParOf" srcId="{9C4C9520-B632-43FD-A369-7EE0C0BA74EB}" destId="{560E5A3E-948A-41A4-AF32-57A9D007DFD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E604B2C4-8962-421D-802C-6FD096070270}"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83701C2E-E2FE-40BB-8F7C-667C22E210A9}">
      <dgm:prSet/>
      <dgm:spPr/>
      <dgm:t>
        <a:bodyPr/>
        <a:lstStyle/>
        <a:p>
          <a:r>
            <a:rPr lang="it-IT"/>
            <a:t>Creare una tabella per uno dei campi con valori ridondanti trovato</a:t>
          </a:r>
          <a:endParaRPr lang="en-US"/>
        </a:p>
      </dgm:t>
    </dgm:pt>
    <dgm:pt modelId="{D2E671A4-2FD3-4B87-9019-F3D51EE34664}" type="parTrans" cxnId="{075EAC45-B2CA-411B-8611-6C478B10D958}">
      <dgm:prSet/>
      <dgm:spPr/>
      <dgm:t>
        <a:bodyPr/>
        <a:lstStyle/>
        <a:p>
          <a:endParaRPr lang="en-US"/>
        </a:p>
      </dgm:t>
    </dgm:pt>
    <dgm:pt modelId="{C77FFEEB-82C9-4B78-888D-8FC84D59A79E}" type="sibTrans" cxnId="{075EAC45-B2CA-411B-8611-6C478B10D958}">
      <dgm:prSet/>
      <dgm:spPr/>
      <dgm:t>
        <a:bodyPr/>
        <a:lstStyle/>
        <a:p>
          <a:endParaRPr lang="en-US"/>
        </a:p>
      </dgm:t>
    </dgm:pt>
    <dgm:pt modelId="{FACBBB38-55EE-4244-B89C-1CA6E2EFDFF4}">
      <dgm:prSet/>
      <dgm:spPr/>
      <dgm:t>
        <a:bodyPr/>
        <a:lstStyle/>
        <a:p>
          <a:r>
            <a:rPr lang="it-IT"/>
            <a:t>Popolare la tabella con i soli valori unici</a:t>
          </a:r>
          <a:endParaRPr lang="en-US"/>
        </a:p>
      </dgm:t>
    </dgm:pt>
    <dgm:pt modelId="{0599FE73-6D5A-48C5-9838-A4C9E7321BDF}" type="parTrans" cxnId="{8A3B4E3C-5BAE-4CA1-9C4F-F806EDAB476F}">
      <dgm:prSet/>
      <dgm:spPr/>
      <dgm:t>
        <a:bodyPr/>
        <a:lstStyle/>
        <a:p>
          <a:endParaRPr lang="en-US"/>
        </a:p>
      </dgm:t>
    </dgm:pt>
    <dgm:pt modelId="{B9E996FB-351E-47A2-8913-4321EE0DB18B}" type="sibTrans" cxnId="{8A3B4E3C-5BAE-4CA1-9C4F-F806EDAB476F}">
      <dgm:prSet/>
      <dgm:spPr/>
      <dgm:t>
        <a:bodyPr/>
        <a:lstStyle/>
        <a:p>
          <a:endParaRPr lang="en-US"/>
        </a:p>
      </dgm:t>
    </dgm:pt>
    <dgm:pt modelId="{C9964EB1-6BAA-458D-ABD8-2C7B17DE46AB}" type="pres">
      <dgm:prSet presAssocID="{E604B2C4-8962-421D-802C-6FD096070270}" presName="root" presStyleCnt="0">
        <dgm:presLayoutVars>
          <dgm:dir/>
          <dgm:resizeHandles val="exact"/>
        </dgm:presLayoutVars>
      </dgm:prSet>
      <dgm:spPr/>
    </dgm:pt>
    <dgm:pt modelId="{E100AFB0-D4CC-47AA-8EBC-9F024457A042}" type="pres">
      <dgm:prSet presAssocID="{83701C2E-E2FE-40BB-8F7C-667C22E210A9}" presName="compNode" presStyleCnt="0"/>
      <dgm:spPr/>
    </dgm:pt>
    <dgm:pt modelId="{919FFE12-8F06-45CD-AD44-42A7E8642D07}" type="pres">
      <dgm:prSet presAssocID="{83701C2E-E2FE-40BB-8F7C-667C22E210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521EDE8D-F7AE-4E12-9ABC-9A709436DA6A}" type="pres">
      <dgm:prSet presAssocID="{83701C2E-E2FE-40BB-8F7C-667C22E210A9}" presName="spaceRect" presStyleCnt="0"/>
      <dgm:spPr/>
    </dgm:pt>
    <dgm:pt modelId="{FAEE3CC8-9EE6-425C-914C-ADB661CE36BB}" type="pres">
      <dgm:prSet presAssocID="{83701C2E-E2FE-40BB-8F7C-667C22E210A9}" presName="textRect" presStyleLbl="revTx" presStyleIdx="0" presStyleCnt="2">
        <dgm:presLayoutVars>
          <dgm:chMax val="1"/>
          <dgm:chPref val="1"/>
        </dgm:presLayoutVars>
      </dgm:prSet>
      <dgm:spPr/>
    </dgm:pt>
    <dgm:pt modelId="{6F7D498D-D2BC-4706-B2F1-EFD73A3BF501}" type="pres">
      <dgm:prSet presAssocID="{C77FFEEB-82C9-4B78-888D-8FC84D59A79E}" presName="sibTrans" presStyleCnt="0"/>
      <dgm:spPr/>
    </dgm:pt>
    <dgm:pt modelId="{800C0AB6-EA52-48D4-BF10-F80066DD9A9B}" type="pres">
      <dgm:prSet presAssocID="{FACBBB38-55EE-4244-B89C-1CA6E2EFDFF4}" presName="compNode" presStyleCnt="0"/>
      <dgm:spPr/>
    </dgm:pt>
    <dgm:pt modelId="{63F3F3EC-27DB-4E00-A27F-F82CCD2FE63E}" type="pres">
      <dgm:prSet presAssocID="{FACBBB38-55EE-4244-B89C-1CA6E2EFDFF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mpet"/>
        </a:ext>
      </dgm:extLst>
    </dgm:pt>
    <dgm:pt modelId="{C203078F-3F9D-4930-AA33-6DFD30346C03}" type="pres">
      <dgm:prSet presAssocID="{FACBBB38-55EE-4244-B89C-1CA6E2EFDFF4}" presName="spaceRect" presStyleCnt="0"/>
      <dgm:spPr/>
    </dgm:pt>
    <dgm:pt modelId="{B4CF556D-132A-4767-BA38-5F9849E3F991}" type="pres">
      <dgm:prSet presAssocID="{FACBBB38-55EE-4244-B89C-1CA6E2EFDFF4}" presName="textRect" presStyleLbl="revTx" presStyleIdx="1" presStyleCnt="2">
        <dgm:presLayoutVars>
          <dgm:chMax val="1"/>
          <dgm:chPref val="1"/>
        </dgm:presLayoutVars>
      </dgm:prSet>
      <dgm:spPr/>
    </dgm:pt>
  </dgm:ptLst>
  <dgm:cxnLst>
    <dgm:cxn modelId="{EC996A34-C564-41B6-9F13-2E49E4CF497F}" type="presOf" srcId="{E604B2C4-8962-421D-802C-6FD096070270}" destId="{C9964EB1-6BAA-458D-ABD8-2C7B17DE46AB}" srcOrd="0" destOrd="0" presId="urn:microsoft.com/office/officeart/2018/2/layout/IconLabelList"/>
    <dgm:cxn modelId="{8A3B4E3C-5BAE-4CA1-9C4F-F806EDAB476F}" srcId="{E604B2C4-8962-421D-802C-6FD096070270}" destId="{FACBBB38-55EE-4244-B89C-1CA6E2EFDFF4}" srcOrd="1" destOrd="0" parTransId="{0599FE73-6D5A-48C5-9838-A4C9E7321BDF}" sibTransId="{B9E996FB-351E-47A2-8913-4321EE0DB18B}"/>
    <dgm:cxn modelId="{B669333E-7BB3-45FE-9CDC-508A925C5629}" type="presOf" srcId="{FACBBB38-55EE-4244-B89C-1CA6E2EFDFF4}" destId="{B4CF556D-132A-4767-BA38-5F9849E3F991}" srcOrd="0" destOrd="0" presId="urn:microsoft.com/office/officeart/2018/2/layout/IconLabelList"/>
    <dgm:cxn modelId="{075EAC45-B2CA-411B-8611-6C478B10D958}" srcId="{E604B2C4-8962-421D-802C-6FD096070270}" destId="{83701C2E-E2FE-40BB-8F7C-667C22E210A9}" srcOrd="0" destOrd="0" parTransId="{D2E671A4-2FD3-4B87-9019-F3D51EE34664}" sibTransId="{C77FFEEB-82C9-4B78-888D-8FC84D59A79E}"/>
    <dgm:cxn modelId="{DA40CFE9-8220-4762-9547-D147C85DA6C8}" type="presOf" srcId="{83701C2E-E2FE-40BB-8F7C-667C22E210A9}" destId="{FAEE3CC8-9EE6-425C-914C-ADB661CE36BB}" srcOrd="0" destOrd="0" presId="urn:microsoft.com/office/officeart/2018/2/layout/IconLabelList"/>
    <dgm:cxn modelId="{AE015657-756A-4CA7-ACB2-3676131C52BF}" type="presParOf" srcId="{C9964EB1-6BAA-458D-ABD8-2C7B17DE46AB}" destId="{E100AFB0-D4CC-47AA-8EBC-9F024457A042}" srcOrd="0" destOrd="0" presId="urn:microsoft.com/office/officeart/2018/2/layout/IconLabelList"/>
    <dgm:cxn modelId="{D5E5D616-04C9-4511-A00C-24E7BF05E910}" type="presParOf" srcId="{E100AFB0-D4CC-47AA-8EBC-9F024457A042}" destId="{919FFE12-8F06-45CD-AD44-42A7E8642D07}" srcOrd="0" destOrd="0" presId="urn:microsoft.com/office/officeart/2018/2/layout/IconLabelList"/>
    <dgm:cxn modelId="{075DF436-51CF-48D2-BA54-62850128781F}" type="presParOf" srcId="{E100AFB0-D4CC-47AA-8EBC-9F024457A042}" destId="{521EDE8D-F7AE-4E12-9ABC-9A709436DA6A}" srcOrd="1" destOrd="0" presId="urn:microsoft.com/office/officeart/2018/2/layout/IconLabelList"/>
    <dgm:cxn modelId="{17972B7E-9771-4CD7-8AB9-B161C97BC2C6}" type="presParOf" srcId="{E100AFB0-D4CC-47AA-8EBC-9F024457A042}" destId="{FAEE3CC8-9EE6-425C-914C-ADB661CE36BB}" srcOrd="2" destOrd="0" presId="urn:microsoft.com/office/officeart/2018/2/layout/IconLabelList"/>
    <dgm:cxn modelId="{5231D1D1-05A3-4580-967E-BA19FCB61560}" type="presParOf" srcId="{C9964EB1-6BAA-458D-ABD8-2C7B17DE46AB}" destId="{6F7D498D-D2BC-4706-B2F1-EFD73A3BF501}" srcOrd="1" destOrd="0" presId="urn:microsoft.com/office/officeart/2018/2/layout/IconLabelList"/>
    <dgm:cxn modelId="{D060B924-8938-42E8-9500-8CD2F9CC1C55}" type="presParOf" srcId="{C9964EB1-6BAA-458D-ABD8-2C7B17DE46AB}" destId="{800C0AB6-EA52-48D4-BF10-F80066DD9A9B}" srcOrd="2" destOrd="0" presId="urn:microsoft.com/office/officeart/2018/2/layout/IconLabelList"/>
    <dgm:cxn modelId="{E3D44EA5-C992-464E-8A8E-A762711A1D6A}" type="presParOf" srcId="{800C0AB6-EA52-48D4-BF10-F80066DD9A9B}" destId="{63F3F3EC-27DB-4E00-A27F-F82CCD2FE63E}" srcOrd="0" destOrd="0" presId="urn:microsoft.com/office/officeart/2018/2/layout/IconLabelList"/>
    <dgm:cxn modelId="{E743ACA0-E563-4584-890B-01AB70DC30E4}" type="presParOf" srcId="{800C0AB6-EA52-48D4-BF10-F80066DD9A9B}" destId="{C203078F-3F9D-4930-AA33-6DFD30346C03}" srcOrd="1" destOrd="0" presId="urn:microsoft.com/office/officeart/2018/2/layout/IconLabelList"/>
    <dgm:cxn modelId="{FCF8D090-6CD6-4649-B00A-9C1AE4BC40FB}" type="presParOf" srcId="{800C0AB6-EA52-48D4-BF10-F80066DD9A9B}" destId="{B4CF556D-132A-4767-BA38-5F9849E3F99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1033E960-B3C6-4F1F-BC0F-DFF3791A213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8A8807E-4B88-4739-905C-35D8E0701BDE}">
      <dgm:prSet/>
      <dgm:spPr/>
      <dgm:t>
        <a:bodyPr/>
        <a:lstStyle/>
        <a:p>
          <a:r>
            <a:rPr lang="it-IT"/>
            <a:t>CREAZIONE </a:t>
          </a:r>
          <a:endParaRPr lang="en-US"/>
        </a:p>
      </dgm:t>
    </dgm:pt>
    <dgm:pt modelId="{5EA13AC7-D300-4C2C-B27E-EFD6D32EF54B}" type="parTrans" cxnId="{E5EC363E-9E00-4315-82D4-EE8343714B68}">
      <dgm:prSet/>
      <dgm:spPr/>
      <dgm:t>
        <a:bodyPr/>
        <a:lstStyle/>
        <a:p>
          <a:endParaRPr lang="en-US"/>
        </a:p>
      </dgm:t>
    </dgm:pt>
    <dgm:pt modelId="{A790F43B-84C2-46C8-9E02-387691BB1717}" type="sibTrans" cxnId="{E5EC363E-9E00-4315-82D4-EE8343714B68}">
      <dgm:prSet/>
      <dgm:spPr/>
      <dgm:t>
        <a:bodyPr/>
        <a:lstStyle/>
        <a:p>
          <a:endParaRPr lang="en-US"/>
        </a:p>
      </dgm:t>
    </dgm:pt>
    <dgm:pt modelId="{F25E3E6D-B7EE-4551-B46E-A46321DF6B0B}">
      <dgm:prSet/>
      <dgm:spPr/>
      <dgm:t>
        <a:bodyPr/>
        <a:lstStyle/>
        <a:p>
          <a:r>
            <a:rPr lang="it-IT"/>
            <a:t>LETTURA</a:t>
          </a:r>
          <a:endParaRPr lang="en-US"/>
        </a:p>
      </dgm:t>
    </dgm:pt>
    <dgm:pt modelId="{7A2CDB31-677D-4AF9-91C7-BA7742902566}" type="parTrans" cxnId="{F5209130-F91B-48F7-9C3A-6029153BE6DC}">
      <dgm:prSet/>
      <dgm:spPr/>
      <dgm:t>
        <a:bodyPr/>
        <a:lstStyle/>
        <a:p>
          <a:endParaRPr lang="en-US"/>
        </a:p>
      </dgm:t>
    </dgm:pt>
    <dgm:pt modelId="{185EA0C2-6B23-4455-ABDB-64D2088CA9DC}" type="sibTrans" cxnId="{F5209130-F91B-48F7-9C3A-6029153BE6DC}">
      <dgm:prSet/>
      <dgm:spPr/>
      <dgm:t>
        <a:bodyPr/>
        <a:lstStyle/>
        <a:p>
          <a:endParaRPr lang="en-US"/>
        </a:p>
      </dgm:t>
    </dgm:pt>
    <dgm:pt modelId="{6A11D7F5-91E9-4A0D-99B2-2D65B52783DC}" type="pres">
      <dgm:prSet presAssocID="{1033E960-B3C6-4F1F-BC0F-DFF3791A2139}" presName="root" presStyleCnt="0">
        <dgm:presLayoutVars>
          <dgm:dir/>
          <dgm:resizeHandles val="exact"/>
        </dgm:presLayoutVars>
      </dgm:prSet>
      <dgm:spPr/>
    </dgm:pt>
    <dgm:pt modelId="{24516F4B-1A31-448F-921C-04A91F169462}" type="pres">
      <dgm:prSet presAssocID="{88A8807E-4B88-4739-905C-35D8E0701BDE}" presName="compNode" presStyleCnt="0"/>
      <dgm:spPr/>
    </dgm:pt>
    <dgm:pt modelId="{A42B0559-F071-4E85-B725-B75462D244A8}" type="pres">
      <dgm:prSet presAssocID="{88A8807E-4B88-4739-905C-35D8E0701BDE}" presName="bgRect" presStyleLbl="bgShp" presStyleIdx="0" presStyleCnt="2"/>
      <dgm:spPr/>
    </dgm:pt>
    <dgm:pt modelId="{1CDED619-84CF-4875-9C5D-EC272D84D9E3}" type="pres">
      <dgm:prSet presAssocID="{88A8807E-4B88-4739-905C-35D8E0701BD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CFB6C332-7720-40B9-89FF-ED54E770FCE3}" type="pres">
      <dgm:prSet presAssocID="{88A8807E-4B88-4739-905C-35D8E0701BDE}" presName="spaceRect" presStyleCnt="0"/>
      <dgm:spPr/>
    </dgm:pt>
    <dgm:pt modelId="{98A935D1-E3E4-447B-AA40-2E416FFA2DA2}" type="pres">
      <dgm:prSet presAssocID="{88A8807E-4B88-4739-905C-35D8E0701BDE}" presName="parTx" presStyleLbl="revTx" presStyleIdx="0" presStyleCnt="2">
        <dgm:presLayoutVars>
          <dgm:chMax val="0"/>
          <dgm:chPref val="0"/>
        </dgm:presLayoutVars>
      </dgm:prSet>
      <dgm:spPr/>
    </dgm:pt>
    <dgm:pt modelId="{81C3528A-FFBE-464F-BD22-4080284E22CD}" type="pres">
      <dgm:prSet presAssocID="{A790F43B-84C2-46C8-9E02-387691BB1717}" presName="sibTrans" presStyleCnt="0"/>
      <dgm:spPr/>
    </dgm:pt>
    <dgm:pt modelId="{75987521-01F5-465D-A234-FC37ACC54BA9}" type="pres">
      <dgm:prSet presAssocID="{F25E3E6D-B7EE-4551-B46E-A46321DF6B0B}" presName="compNode" presStyleCnt="0"/>
      <dgm:spPr/>
    </dgm:pt>
    <dgm:pt modelId="{DC5A8AAA-A6B2-47D6-9D40-B25A80B70689}" type="pres">
      <dgm:prSet presAssocID="{F25E3E6D-B7EE-4551-B46E-A46321DF6B0B}" presName="bgRect" presStyleLbl="bgShp" presStyleIdx="1" presStyleCnt="2"/>
      <dgm:spPr/>
    </dgm:pt>
    <dgm:pt modelId="{C30CE9D7-9262-4F7E-A9E3-0D46F39F884C}" type="pres">
      <dgm:prSet presAssocID="{F25E3E6D-B7EE-4551-B46E-A46321DF6B0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4AB76AB8-BACB-416D-A289-6824A0EB0983}" type="pres">
      <dgm:prSet presAssocID="{F25E3E6D-B7EE-4551-B46E-A46321DF6B0B}" presName="spaceRect" presStyleCnt="0"/>
      <dgm:spPr/>
    </dgm:pt>
    <dgm:pt modelId="{2D4F9201-B606-4EDC-A21F-FFCB43918E11}" type="pres">
      <dgm:prSet presAssocID="{F25E3E6D-B7EE-4551-B46E-A46321DF6B0B}" presName="parTx" presStyleLbl="revTx" presStyleIdx="1" presStyleCnt="2">
        <dgm:presLayoutVars>
          <dgm:chMax val="0"/>
          <dgm:chPref val="0"/>
        </dgm:presLayoutVars>
      </dgm:prSet>
      <dgm:spPr/>
    </dgm:pt>
  </dgm:ptLst>
  <dgm:cxnLst>
    <dgm:cxn modelId="{F5209130-F91B-48F7-9C3A-6029153BE6DC}" srcId="{1033E960-B3C6-4F1F-BC0F-DFF3791A2139}" destId="{F25E3E6D-B7EE-4551-B46E-A46321DF6B0B}" srcOrd="1" destOrd="0" parTransId="{7A2CDB31-677D-4AF9-91C7-BA7742902566}" sibTransId="{185EA0C2-6B23-4455-ABDB-64D2088CA9DC}"/>
    <dgm:cxn modelId="{E5EC363E-9E00-4315-82D4-EE8343714B68}" srcId="{1033E960-B3C6-4F1F-BC0F-DFF3791A2139}" destId="{88A8807E-4B88-4739-905C-35D8E0701BDE}" srcOrd="0" destOrd="0" parTransId="{5EA13AC7-D300-4C2C-B27E-EFD6D32EF54B}" sibTransId="{A790F43B-84C2-46C8-9E02-387691BB1717}"/>
    <dgm:cxn modelId="{4CEE1C67-1A5C-431D-8418-107B6531627E}" type="presOf" srcId="{88A8807E-4B88-4739-905C-35D8E0701BDE}" destId="{98A935D1-E3E4-447B-AA40-2E416FFA2DA2}" srcOrd="0" destOrd="0" presId="urn:microsoft.com/office/officeart/2018/2/layout/IconVerticalSolidList"/>
    <dgm:cxn modelId="{D7E81A99-588F-4D20-847F-1C1BD3D200F0}" type="presOf" srcId="{1033E960-B3C6-4F1F-BC0F-DFF3791A2139}" destId="{6A11D7F5-91E9-4A0D-99B2-2D65B52783DC}" srcOrd="0" destOrd="0" presId="urn:microsoft.com/office/officeart/2018/2/layout/IconVerticalSolidList"/>
    <dgm:cxn modelId="{BDFABEE7-43C8-4936-A7B7-95BF20D4B5CC}" type="presOf" srcId="{F25E3E6D-B7EE-4551-B46E-A46321DF6B0B}" destId="{2D4F9201-B606-4EDC-A21F-FFCB43918E11}" srcOrd="0" destOrd="0" presId="urn:microsoft.com/office/officeart/2018/2/layout/IconVerticalSolidList"/>
    <dgm:cxn modelId="{056253F5-3615-4C8F-BF43-0C4E0E8B7EFB}" type="presParOf" srcId="{6A11D7F5-91E9-4A0D-99B2-2D65B52783DC}" destId="{24516F4B-1A31-448F-921C-04A91F169462}" srcOrd="0" destOrd="0" presId="urn:microsoft.com/office/officeart/2018/2/layout/IconVerticalSolidList"/>
    <dgm:cxn modelId="{BC002D4C-29D8-4675-A09F-26C46C30BD2E}" type="presParOf" srcId="{24516F4B-1A31-448F-921C-04A91F169462}" destId="{A42B0559-F071-4E85-B725-B75462D244A8}" srcOrd="0" destOrd="0" presId="urn:microsoft.com/office/officeart/2018/2/layout/IconVerticalSolidList"/>
    <dgm:cxn modelId="{242317B3-0C1B-4E4C-A499-891CCF70A6C8}" type="presParOf" srcId="{24516F4B-1A31-448F-921C-04A91F169462}" destId="{1CDED619-84CF-4875-9C5D-EC272D84D9E3}" srcOrd="1" destOrd="0" presId="urn:microsoft.com/office/officeart/2018/2/layout/IconVerticalSolidList"/>
    <dgm:cxn modelId="{3863EE08-FD8D-4C03-92EA-39639DE45DBA}" type="presParOf" srcId="{24516F4B-1A31-448F-921C-04A91F169462}" destId="{CFB6C332-7720-40B9-89FF-ED54E770FCE3}" srcOrd="2" destOrd="0" presId="urn:microsoft.com/office/officeart/2018/2/layout/IconVerticalSolidList"/>
    <dgm:cxn modelId="{1022A9D6-438D-4F83-823B-2231E76FF925}" type="presParOf" srcId="{24516F4B-1A31-448F-921C-04A91F169462}" destId="{98A935D1-E3E4-447B-AA40-2E416FFA2DA2}" srcOrd="3" destOrd="0" presId="urn:microsoft.com/office/officeart/2018/2/layout/IconVerticalSolidList"/>
    <dgm:cxn modelId="{008EC640-7FE5-4627-9F7E-D6111DF18FA5}" type="presParOf" srcId="{6A11D7F5-91E9-4A0D-99B2-2D65B52783DC}" destId="{81C3528A-FFBE-464F-BD22-4080284E22CD}" srcOrd="1" destOrd="0" presId="urn:microsoft.com/office/officeart/2018/2/layout/IconVerticalSolidList"/>
    <dgm:cxn modelId="{F48654AD-419A-458B-95BC-D647D034F728}" type="presParOf" srcId="{6A11D7F5-91E9-4A0D-99B2-2D65B52783DC}" destId="{75987521-01F5-465D-A234-FC37ACC54BA9}" srcOrd="2" destOrd="0" presId="urn:microsoft.com/office/officeart/2018/2/layout/IconVerticalSolidList"/>
    <dgm:cxn modelId="{14A75EA8-7964-46F8-8A8C-14511051515B}" type="presParOf" srcId="{75987521-01F5-465D-A234-FC37ACC54BA9}" destId="{DC5A8AAA-A6B2-47D6-9D40-B25A80B70689}" srcOrd="0" destOrd="0" presId="urn:microsoft.com/office/officeart/2018/2/layout/IconVerticalSolidList"/>
    <dgm:cxn modelId="{31E94FD4-8117-47A5-AB7F-B4B5B6DE043C}" type="presParOf" srcId="{75987521-01F5-465D-A234-FC37ACC54BA9}" destId="{C30CE9D7-9262-4F7E-A9E3-0D46F39F884C}" srcOrd="1" destOrd="0" presId="urn:microsoft.com/office/officeart/2018/2/layout/IconVerticalSolidList"/>
    <dgm:cxn modelId="{F5FD6BA6-A98C-4EB6-8DB5-29AFAB5A638A}" type="presParOf" srcId="{75987521-01F5-465D-A234-FC37ACC54BA9}" destId="{4AB76AB8-BACB-416D-A289-6824A0EB0983}" srcOrd="2" destOrd="0" presId="urn:microsoft.com/office/officeart/2018/2/layout/IconVerticalSolidList"/>
    <dgm:cxn modelId="{706B0503-A781-4181-85FC-0585863AB8A6}" type="presParOf" srcId="{75987521-01F5-465D-A234-FC37ACC54BA9}" destId="{2D4F9201-B606-4EDC-A21F-FFCB43918E1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5314DEB1-2865-46CB-8879-D0C0D0ED7513}"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10D3B26A-D6C4-49FF-8A7C-B0912D02058A}">
      <dgm:prSet/>
      <dgm:spPr/>
      <dgm:t>
        <a:bodyPr/>
        <a:lstStyle/>
        <a:p>
          <a:r>
            <a:rPr lang="it-IT" dirty="0"/>
            <a:t>update gene set </a:t>
          </a:r>
          <a:r>
            <a:rPr lang="it-IT" dirty="0" err="1"/>
            <a:t>stable_id</a:t>
          </a:r>
          <a:r>
            <a:rPr lang="it-IT" dirty="0"/>
            <a:t>=</a:t>
          </a:r>
          <a:r>
            <a:rPr lang="it-IT" dirty="0" err="1"/>
            <a:t>ucase</a:t>
          </a:r>
          <a:r>
            <a:rPr lang="it-IT" dirty="0"/>
            <a:t>(</a:t>
          </a:r>
          <a:r>
            <a:rPr lang="it-IT" dirty="0" err="1"/>
            <a:t>stable_id</a:t>
          </a:r>
          <a:r>
            <a:rPr lang="it-IT" dirty="0"/>
            <a:t>); </a:t>
          </a:r>
          <a:endParaRPr lang="en-US" dirty="0"/>
        </a:p>
      </dgm:t>
    </dgm:pt>
    <dgm:pt modelId="{31A45465-6841-42B9-9131-F79269BD9705}" type="parTrans" cxnId="{62760DA0-70B5-4451-8B2D-3AB424547432}">
      <dgm:prSet/>
      <dgm:spPr/>
      <dgm:t>
        <a:bodyPr/>
        <a:lstStyle/>
        <a:p>
          <a:endParaRPr lang="en-US"/>
        </a:p>
      </dgm:t>
    </dgm:pt>
    <dgm:pt modelId="{CFEBC4C3-8387-4D82-A2DD-3BC954446B14}" type="sibTrans" cxnId="{62760DA0-70B5-4451-8B2D-3AB424547432}">
      <dgm:prSet/>
      <dgm:spPr/>
      <dgm:t>
        <a:bodyPr/>
        <a:lstStyle/>
        <a:p>
          <a:endParaRPr lang="en-US"/>
        </a:p>
      </dgm:t>
    </dgm:pt>
    <dgm:pt modelId="{3170DA58-1020-4ECB-954A-0E07AC1F5B7F}">
      <dgm:prSet/>
      <dgm:spPr/>
      <dgm:t>
        <a:bodyPr/>
        <a:lstStyle/>
        <a:p>
          <a:r>
            <a:rPr lang="it-IT" dirty="0"/>
            <a:t>update gene set </a:t>
          </a:r>
          <a:r>
            <a:rPr lang="it-IT" dirty="0" err="1"/>
            <a:t>created_date</a:t>
          </a:r>
          <a:r>
            <a:rPr lang="it-IT" dirty="0"/>
            <a:t>=</a:t>
          </a:r>
          <a:r>
            <a:rPr lang="it-IT" dirty="0" err="1"/>
            <a:t>now</a:t>
          </a:r>
          <a:r>
            <a:rPr lang="it-IT" dirty="0"/>
            <a:t>() </a:t>
          </a:r>
          <a:r>
            <a:rPr lang="it-IT" dirty="0" err="1"/>
            <a:t>where</a:t>
          </a:r>
          <a:r>
            <a:rPr lang="it-IT" dirty="0"/>
            <a:t> </a:t>
          </a:r>
          <a:r>
            <a:rPr lang="it-IT" dirty="0" err="1"/>
            <a:t>created_date</a:t>
          </a:r>
          <a:r>
            <a:rPr lang="it-IT" dirty="0"/>
            <a:t>&gt;’2017-05-25’ and </a:t>
          </a:r>
          <a:r>
            <a:rPr lang="it-IT" dirty="0" err="1"/>
            <a:t>created_date</a:t>
          </a:r>
          <a:r>
            <a:rPr lang="it-IT" dirty="0"/>
            <a:t> &gt;’2016-03-28’;</a:t>
          </a:r>
          <a:endParaRPr lang="en-US" dirty="0"/>
        </a:p>
      </dgm:t>
    </dgm:pt>
    <dgm:pt modelId="{FD1A2CD7-2178-4FE6-A4AB-541F8F66982E}" type="parTrans" cxnId="{59ACFE13-19DE-43B8-B0F8-B42447D15DAE}">
      <dgm:prSet/>
      <dgm:spPr/>
      <dgm:t>
        <a:bodyPr/>
        <a:lstStyle/>
        <a:p>
          <a:endParaRPr lang="en-US"/>
        </a:p>
      </dgm:t>
    </dgm:pt>
    <dgm:pt modelId="{2882EF7C-A7A8-451C-ABC5-58DB1055C921}" type="sibTrans" cxnId="{59ACFE13-19DE-43B8-B0F8-B42447D15DAE}">
      <dgm:prSet/>
      <dgm:spPr/>
      <dgm:t>
        <a:bodyPr/>
        <a:lstStyle/>
        <a:p>
          <a:endParaRPr lang="en-US"/>
        </a:p>
      </dgm:t>
    </dgm:pt>
    <dgm:pt modelId="{99211FC5-294B-564A-980C-8821D5BAB8B2}">
      <dgm:prSet/>
      <dgm:spPr/>
      <dgm:t>
        <a:bodyPr/>
        <a:lstStyle/>
        <a:p>
          <a:pPr rtl="0"/>
          <a:r>
            <a:rPr lang="en-GB" dirty="0"/>
            <a:t>alter table </a:t>
          </a:r>
          <a:r>
            <a:rPr lang="en-GB" dirty="0" err="1"/>
            <a:t>dna</a:t>
          </a:r>
          <a:r>
            <a:rPr lang="en-GB" dirty="0"/>
            <a:t> add column length int unsigned not null;</a:t>
          </a:r>
        </a:p>
        <a:p>
          <a:pPr rtl="0"/>
          <a:r>
            <a:rPr lang="en-GB" dirty="0"/>
            <a:t>update gene set length=length(sequence);</a:t>
          </a:r>
        </a:p>
      </dgm:t>
    </dgm:pt>
    <dgm:pt modelId="{14C24039-2142-AC43-8777-BC69C064078D}" type="parTrans" cxnId="{B336A359-B3B6-2C4C-A44A-DE4288192FEB}">
      <dgm:prSet/>
      <dgm:spPr/>
      <dgm:t>
        <a:bodyPr/>
        <a:lstStyle/>
        <a:p>
          <a:endParaRPr lang="en-GB"/>
        </a:p>
      </dgm:t>
    </dgm:pt>
    <dgm:pt modelId="{DF973BEB-B968-6341-B7EB-E931AFC3D268}" type="sibTrans" cxnId="{B336A359-B3B6-2C4C-A44A-DE4288192FEB}">
      <dgm:prSet/>
      <dgm:spPr/>
    </dgm:pt>
    <dgm:pt modelId="{B7C6ED40-9108-D141-97C6-298A12BCD2F5}">
      <dgm:prSet/>
      <dgm:spPr/>
      <dgm:t>
        <a:bodyPr/>
        <a:lstStyle/>
        <a:p>
          <a:pPr rtl="0"/>
          <a:r>
            <a:rPr lang="en-GB" dirty="0"/>
            <a:t>alter table </a:t>
          </a:r>
          <a:r>
            <a:rPr lang="en-GB" dirty="0" err="1"/>
            <a:t>dna</a:t>
          </a:r>
          <a:r>
            <a:rPr lang="en-GB" dirty="0"/>
            <a:t> add column </a:t>
          </a:r>
          <a:r>
            <a:rPr lang="en-GB" dirty="0" err="1"/>
            <a:t>ripetizioni</a:t>
          </a:r>
          <a:r>
            <a:rPr lang="en-GB" dirty="0"/>
            <a:t> int unsigned not null;</a:t>
          </a:r>
        </a:p>
        <a:p>
          <a:pPr rtl="0"/>
          <a:r>
            <a:rPr lang="en-GB" dirty="0"/>
            <a:t>update dna  set ripetizioni=(select (length(sequence) - length(replace(sequence,"GGG","")))/3  );</a:t>
          </a:r>
        </a:p>
      </dgm:t>
    </dgm:pt>
    <dgm:pt modelId="{67177CF8-39A6-054D-A2E1-66F4DBBA645A}" type="parTrans" cxnId="{3520195E-A700-EA41-860A-5DBEB7A77FB8}">
      <dgm:prSet/>
      <dgm:spPr/>
      <dgm:t>
        <a:bodyPr/>
        <a:lstStyle/>
        <a:p>
          <a:endParaRPr lang="en-GB"/>
        </a:p>
      </dgm:t>
    </dgm:pt>
    <dgm:pt modelId="{77BCE2CD-37A1-B64E-85FC-9B024BD0F68E}" type="sibTrans" cxnId="{3520195E-A700-EA41-860A-5DBEB7A77FB8}">
      <dgm:prSet/>
      <dgm:spPr/>
      <dgm:t>
        <a:bodyPr/>
        <a:lstStyle/>
        <a:p>
          <a:endParaRPr lang="en-GB"/>
        </a:p>
      </dgm:t>
    </dgm:pt>
    <dgm:pt modelId="{82016BC1-D6A1-2F44-81CD-D835B790C313}" type="pres">
      <dgm:prSet presAssocID="{5314DEB1-2865-46CB-8879-D0C0D0ED7513}" presName="linear" presStyleCnt="0">
        <dgm:presLayoutVars>
          <dgm:animLvl val="lvl"/>
          <dgm:resizeHandles val="exact"/>
        </dgm:presLayoutVars>
      </dgm:prSet>
      <dgm:spPr/>
    </dgm:pt>
    <dgm:pt modelId="{4A6F7292-16BE-E248-A571-7BF04CFB0E52}" type="pres">
      <dgm:prSet presAssocID="{10D3B26A-D6C4-49FF-8A7C-B0912D02058A}" presName="parentText" presStyleLbl="node1" presStyleIdx="0" presStyleCnt="4">
        <dgm:presLayoutVars>
          <dgm:chMax val="0"/>
          <dgm:bulletEnabled val="1"/>
        </dgm:presLayoutVars>
      </dgm:prSet>
      <dgm:spPr/>
    </dgm:pt>
    <dgm:pt modelId="{98817396-9362-4847-996F-244667692355}" type="pres">
      <dgm:prSet presAssocID="{CFEBC4C3-8387-4D82-A2DD-3BC954446B14}" presName="spacer" presStyleCnt="0"/>
      <dgm:spPr/>
    </dgm:pt>
    <dgm:pt modelId="{858D8776-781C-6D4C-9F22-D93D571BBE76}" type="pres">
      <dgm:prSet presAssocID="{3170DA58-1020-4ECB-954A-0E07AC1F5B7F}" presName="parentText" presStyleLbl="node1" presStyleIdx="1" presStyleCnt="4">
        <dgm:presLayoutVars>
          <dgm:chMax val="0"/>
          <dgm:bulletEnabled val="1"/>
        </dgm:presLayoutVars>
      </dgm:prSet>
      <dgm:spPr/>
    </dgm:pt>
    <dgm:pt modelId="{E53BA159-3AFC-D844-98DD-BA88EC41446E}" type="pres">
      <dgm:prSet presAssocID="{2882EF7C-A7A8-451C-ABC5-58DB1055C921}" presName="spacer" presStyleCnt="0"/>
      <dgm:spPr/>
    </dgm:pt>
    <dgm:pt modelId="{8488BC54-95F4-8648-82A7-B56CEB674D6B}" type="pres">
      <dgm:prSet presAssocID="{99211FC5-294B-564A-980C-8821D5BAB8B2}" presName="parentText" presStyleLbl="node1" presStyleIdx="2" presStyleCnt="4">
        <dgm:presLayoutVars>
          <dgm:chMax val="0"/>
          <dgm:bulletEnabled val="1"/>
        </dgm:presLayoutVars>
      </dgm:prSet>
      <dgm:spPr/>
    </dgm:pt>
    <dgm:pt modelId="{3F04294D-4B36-6F45-92A1-F94DA69A5BEA}" type="pres">
      <dgm:prSet presAssocID="{DF973BEB-B968-6341-B7EB-E931AFC3D268}" presName="spacer" presStyleCnt="0"/>
      <dgm:spPr/>
    </dgm:pt>
    <dgm:pt modelId="{6B990562-A393-6244-89B5-FB3554D364EA}" type="pres">
      <dgm:prSet presAssocID="{B7C6ED40-9108-D141-97C6-298A12BCD2F5}" presName="parentText" presStyleLbl="node1" presStyleIdx="3" presStyleCnt="4">
        <dgm:presLayoutVars>
          <dgm:chMax val="0"/>
          <dgm:bulletEnabled val="1"/>
        </dgm:presLayoutVars>
      </dgm:prSet>
      <dgm:spPr/>
    </dgm:pt>
  </dgm:ptLst>
  <dgm:cxnLst>
    <dgm:cxn modelId="{59ACFE13-19DE-43B8-B0F8-B42447D15DAE}" srcId="{5314DEB1-2865-46CB-8879-D0C0D0ED7513}" destId="{3170DA58-1020-4ECB-954A-0E07AC1F5B7F}" srcOrd="1" destOrd="0" parTransId="{FD1A2CD7-2178-4FE6-A4AB-541F8F66982E}" sibTransId="{2882EF7C-A7A8-451C-ABC5-58DB1055C921}"/>
    <dgm:cxn modelId="{74EAAC3E-5D83-BA42-B67E-F4810C5104FA}" type="presOf" srcId="{B7C6ED40-9108-D141-97C6-298A12BCD2F5}" destId="{6B990562-A393-6244-89B5-FB3554D364EA}" srcOrd="0" destOrd="0" presId="urn:microsoft.com/office/officeart/2005/8/layout/vList2"/>
    <dgm:cxn modelId="{16D1B258-D0E9-C845-A8DD-8DB40A35F722}" type="presOf" srcId="{5314DEB1-2865-46CB-8879-D0C0D0ED7513}" destId="{82016BC1-D6A1-2F44-81CD-D835B790C313}" srcOrd="0" destOrd="0" presId="urn:microsoft.com/office/officeart/2005/8/layout/vList2"/>
    <dgm:cxn modelId="{B336A359-B3B6-2C4C-A44A-DE4288192FEB}" srcId="{5314DEB1-2865-46CB-8879-D0C0D0ED7513}" destId="{99211FC5-294B-564A-980C-8821D5BAB8B2}" srcOrd="2" destOrd="0" parTransId="{14C24039-2142-AC43-8777-BC69C064078D}" sibTransId="{DF973BEB-B968-6341-B7EB-E931AFC3D268}"/>
    <dgm:cxn modelId="{3520195E-A700-EA41-860A-5DBEB7A77FB8}" srcId="{5314DEB1-2865-46CB-8879-D0C0D0ED7513}" destId="{B7C6ED40-9108-D141-97C6-298A12BCD2F5}" srcOrd="3" destOrd="0" parTransId="{67177CF8-39A6-054D-A2E1-66F4DBBA645A}" sibTransId="{77BCE2CD-37A1-B64E-85FC-9B024BD0F68E}"/>
    <dgm:cxn modelId="{39651C69-DEEF-AE4C-BC7E-E99B7289CBCF}" type="presOf" srcId="{99211FC5-294B-564A-980C-8821D5BAB8B2}" destId="{8488BC54-95F4-8648-82A7-B56CEB674D6B}" srcOrd="0" destOrd="0" presId="urn:microsoft.com/office/officeart/2005/8/layout/vList2"/>
    <dgm:cxn modelId="{62760DA0-70B5-4451-8B2D-3AB424547432}" srcId="{5314DEB1-2865-46CB-8879-D0C0D0ED7513}" destId="{10D3B26A-D6C4-49FF-8A7C-B0912D02058A}" srcOrd="0" destOrd="0" parTransId="{31A45465-6841-42B9-9131-F79269BD9705}" sibTransId="{CFEBC4C3-8387-4D82-A2DD-3BC954446B14}"/>
    <dgm:cxn modelId="{9FFA28AD-D308-064A-B2B7-156604292C76}" type="presOf" srcId="{3170DA58-1020-4ECB-954A-0E07AC1F5B7F}" destId="{858D8776-781C-6D4C-9F22-D93D571BBE76}" srcOrd="0" destOrd="0" presId="urn:microsoft.com/office/officeart/2005/8/layout/vList2"/>
    <dgm:cxn modelId="{298C19F4-BBC4-1C4C-BD73-1A27C7CF1D61}" type="presOf" srcId="{10D3B26A-D6C4-49FF-8A7C-B0912D02058A}" destId="{4A6F7292-16BE-E248-A571-7BF04CFB0E52}" srcOrd="0" destOrd="0" presId="urn:microsoft.com/office/officeart/2005/8/layout/vList2"/>
    <dgm:cxn modelId="{D9A8AC84-5B83-AA4A-9EF0-758A92CCB2E7}" type="presParOf" srcId="{82016BC1-D6A1-2F44-81CD-D835B790C313}" destId="{4A6F7292-16BE-E248-A571-7BF04CFB0E52}" srcOrd="0" destOrd="0" presId="urn:microsoft.com/office/officeart/2005/8/layout/vList2"/>
    <dgm:cxn modelId="{C5C8E57E-51BF-F341-B0C4-92334EEFA43A}" type="presParOf" srcId="{82016BC1-D6A1-2F44-81CD-D835B790C313}" destId="{98817396-9362-4847-996F-244667692355}" srcOrd="1" destOrd="0" presId="urn:microsoft.com/office/officeart/2005/8/layout/vList2"/>
    <dgm:cxn modelId="{7CD3361D-BB18-8546-9D1D-82C88F0C81F9}" type="presParOf" srcId="{82016BC1-D6A1-2F44-81CD-D835B790C313}" destId="{858D8776-781C-6D4C-9F22-D93D571BBE76}" srcOrd="2" destOrd="0" presId="urn:microsoft.com/office/officeart/2005/8/layout/vList2"/>
    <dgm:cxn modelId="{64DB9265-2E08-FA4D-8635-3F4F6DADB1A6}" type="presParOf" srcId="{82016BC1-D6A1-2F44-81CD-D835B790C313}" destId="{E53BA159-3AFC-D844-98DD-BA88EC41446E}" srcOrd="3" destOrd="0" presId="urn:microsoft.com/office/officeart/2005/8/layout/vList2"/>
    <dgm:cxn modelId="{38B55314-ACF1-DB48-AEBF-E74022CD6200}" type="presParOf" srcId="{82016BC1-D6A1-2F44-81CD-D835B790C313}" destId="{8488BC54-95F4-8648-82A7-B56CEB674D6B}" srcOrd="4" destOrd="0" presId="urn:microsoft.com/office/officeart/2005/8/layout/vList2"/>
    <dgm:cxn modelId="{FE5606AC-E822-FE4B-AFD2-6122BA1DD542}" type="presParOf" srcId="{82016BC1-D6A1-2F44-81CD-D835B790C313}" destId="{3F04294D-4B36-6F45-92A1-F94DA69A5BEA}" srcOrd="5" destOrd="0" presId="urn:microsoft.com/office/officeart/2005/8/layout/vList2"/>
    <dgm:cxn modelId="{AC284131-26B4-2A49-B088-A937C0D78D59}" type="presParOf" srcId="{82016BC1-D6A1-2F44-81CD-D835B790C313}" destId="{6B990562-A393-6244-89B5-FB3554D364E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0540BDA-C2C9-4917-8595-CC2F6EE5B30C}" type="doc">
      <dgm:prSet loTypeId="urn:microsoft.com/office/officeart/2016/7/layout/VerticalHollowActionList" loCatId="List" qsTypeId="urn:microsoft.com/office/officeart/2005/8/quickstyle/simple4" qsCatId="simple" csTypeId="urn:microsoft.com/office/officeart/2005/8/colors/colorful5" csCatId="colorful"/>
      <dgm:spPr/>
      <dgm:t>
        <a:bodyPr/>
        <a:lstStyle/>
        <a:p>
          <a:endParaRPr lang="en-US"/>
        </a:p>
      </dgm:t>
    </dgm:pt>
    <dgm:pt modelId="{C523B25C-3390-4F99-A5E4-88981DF80EAE}">
      <dgm:prSet/>
      <dgm:spPr/>
      <dgm:t>
        <a:bodyPr/>
        <a:lstStyle/>
        <a:p>
          <a:r>
            <a:rPr lang="en-US"/>
            <a:t>Create</a:t>
          </a:r>
        </a:p>
      </dgm:t>
    </dgm:pt>
    <dgm:pt modelId="{2A6EDC8D-70FB-494D-90CA-F76CC90D0800}" type="parTrans" cxnId="{206AD6E5-3ACE-4263-97A6-CFE445AF1515}">
      <dgm:prSet/>
      <dgm:spPr/>
      <dgm:t>
        <a:bodyPr/>
        <a:lstStyle/>
        <a:p>
          <a:endParaRPr lang="en-US"/>
        </a:p>
      </dgm:t>
    </dgm:pt>
    <dgm:pt modelId="{8B3D910A-95CE-4C54-A3B5-0A695DC6DA74}" type="sibTrans" cxnId="{206AD6E5-3ACE-4263-97A6-CFE445AF1515}">
      <dgm:prSet/>
      <dgm:spPr/>
      <dgm:t>
        <a:bodyPr/>
        <a:lstStyle/>
        <a:p>
          <a:endParaRPr lang="en-US"/>
        </a:p>
      </dgm:t>
    </dgm:pt>
    <dgm:pt modelId="{8432BC13-AF81-4382-A45C-9D2E6E94F5C0}">
      <dgm:prSet/>
      <dgm:spPr/>
      <dgm:t>
        <a:bodyPr/>
        <a:lstStyle/>
        <a:p>
          <a:r>
            <a:rPr lang="en-US"/>
            <a:t>create table dna (sequence_id int unsigned not null, sequence longtext not null);</a:t>
          </a:r>
        </a:p>
      </dgm:t>
    </dgm:pt>
    <dgm:pt modelId="{106F0708-38BF-4282-8933-1BA7D329EE25}" type="parTrans" cxnId="{A1F45E41-AF6A-48C4-BE59-C91E0ECBAD7C}">
      <dgm:prSet/>
      <dgm:spPr/>
      <dgm:t>
        <a:bodyPr/>
        <a:lstStyle/>
        <a:p>
          <a:endParaRPr lang="en-US"/>
        </a:p>
      </dgm:t>
    </dgm:pt>
    <dgm:pt modelId="{E3D43BCF-F040-4DEC-B052-600A47EBE967}" type="sibTrans" cxnId="{A1F45E41-AF6A-48C4-BE59-C91E0ECBAD7C}">
      <dgm:prSet/>
      <dgm:spPr/>
      <dgm:t>
        <a:bodyPr/>
        <a:lstStyle/>
        <a:p>
          <a:endParaRPr lang="en-US"/>
        </a:p>
      </dgm:t>
    </dgm:pt>
    <dgm:pt modelId="{331E6BA4-3621-49C9-A389-3FDBBC50A098}">
      <dgm:prSet/>
      <dgm:spPr/>
      <dgm:t>
        <a:bodyPr/>
        <a:lstStyle/>
        <a:p>
          <a:r>
            <a:rPr lang="en-US"/>
            <a:t>Insert</a:t>
          </a:r>
        </a:p>
      </dgm:t>
    </dgm:pt>
    <dgm:pt modelId="{7B51DBCC-66D3-4771-94D7-C1DBC38BFF47}" type="parTrans" cxnId="{133A6EF4-836B-457E-A2D8-B8A70EA0EB9F}">
      <dgm:prSet/>
      <dgm:spPr/>
      <dgm:t>
        <a:bodyPr/>
        <a:lstStyle/>
        <a:p>
          <a:endParaRPr lang="en-US"/>
        </a:p>
      </dgm:t>
    </dgm:pt>
    <dgm:pt modelId="{0D12A5AD-156E-4333-BE55-D1C76CDF51CC}" type="sibTrans" cxnId="{133A6EF4-836B-457E-A2D8-B8A70EA0EB9F}">
      <dgm:prSet/>
      <dgm:spPr/>
      <dgm:t>
        <a:bodyPr/>
        <a:lstStyle/>
        <a:p>
          <a:endParaRPr lang="en-US"/>
        </a:p>
      </dgm:t>
    </dgm:pt>
    <dgm:pt modelId="{1E620677-63E7-4227-9D45-03C86C28ABCF}">
      <dgm:prSet/>
      <dgm:spPr/>
      <dgm:t>
        <a:bodyPr/>
        <a:lstStyle/>
        <a:p>
          <a:r>
            <a:rPr lang="en-US"/>
            <a:t>insert into dna (select * from homo_sapiens_core_105_38.dna limit 1000);</a:t>
          </a:r>
        </a:p>
      </dgm:t>
    </dgm:pt>
    <dgm:pt modelId="{D638E42C-F699-4ADD-8B07-28247977B3B4}" type="parTrans" cxnId="{8FCFB6F4-A94C-40A7-A90C-696C5C2AECD3}">
      <dgm:prSet/>
      <dgm:spPr/>
      <dgm:t>
        <a:bodyPr/>
        <a:lstStyle/>
        <a:p>
          <a:endParaRPr lang="en-US"/>
        </a:p>
      </dgm:t>
    </dgm:pt>
    <dgm:pt modelId="{07FDC221-C2A1-43CA-84C3-7C2563A90318}" type="sibTrans" cxnId="{8FCFB6F4-A94C-40A7-A90C-696C5C2AECD3}">
      <dgm:prSet/>
      <dgm:spPr/>
      <dgm:t>
        <a:bodyPr/>
        <a:lstStyle/>
        <a:p>
          <a:endParaRPr lang="en-US"/>
        </a:p>
      </dgm:t>
    </dgm:pt>
    <dgm:pt modelId="{0E2756BD-DC6C-4281-97B3-8952BA8383A9}">
      <dgm:prSet/>
      <dgm:spPr/>
      <dgm:t>
        <a:bodyPr/>
        <a:lstStyle/>
        <a:p>
          <a:r>
            <a:rPr lang="en-US"/>
            <a:t>Delete</a:t>
          </a:r>
        </a:p>
      </dgm:t>
    </dgm:pt>
    <dgm:pt modelId="{A61D9DC7-146E-4A9E-AED2-CC53A4C98155}" type="parTrans" cxnId="{4768715E-EE99-4739-ABAA-2DFD4A8A5551}">
      <dgm:prSet/>
      <dgm:spPr/>
      <dgm:t>
        <a:bodyPr/>
        <a:lstStyle/>
        <a:p>
          <a:endParaRPr lang="en-US"/>
        </a:p>
      </dgm:t>
    </dgm:pt>
    <dgm:pt modelId="{37F504D6-24CC-4546-A06E-A6586D112426}" type="sibTrans" cxnId="{4768715E-EE99-4739-ABAA-2DFD4A8A5551}">
      <dgm:prSet/>
      <dgm:spPr/>
      <dgm:t>
        <a:bodyPr/>
        <a:lstStyle/>
        <a:p>
          <a:endParaRPr lang="en-US"/>
        </a:p>
      </dgm:t>
    </dgm:pt>
    <dgm:pt modelId="{061FB795-F630-45AD-A2CB-B62D9D517395}">
      <dgm:prSet/>
      <dgm:spPr/>
      <dgm:t>
        <a:bodyPr/>
        <a:lstStyle/>
        <a:p>
          <a:r>
            <a:rPr lang="en-US"/>
            <a:t>delete from dna;</a:t>
          </a:r>
        </a:p>
      </dgm:t>
    </dgm:pt>
    <dgm:pt modelId="{2BCE8A4E-3C00-4269-89F5-04632D63448F}" type="parTrans" cxnId="{7222A9A4-0291-4ED4-8E48-D89648F0222A}">
      <dgm:prSet/>
      <dgm:spPr/>
      <dgm:t>
        <a:bodyPr/>
        <a:lstStyle/>
        <a:p>
          <a:endParaRPr lang="en-US"/>
        </a:p>
      </dgm:t>
    </dgm:pt>
    <dgm:pt modelId="{2A2F1F0F-1BF4-41F5-AB11-D8D825503B61}" type="sibTrans" cxnId="{7222A9A4-0291-4ED4-8E48-D89648F0222A}">
      <dgm:prSet/>
      <dgm:spPr/>
      <dgm:t>
        <a:bodyPr/>
        <a:lstStyle/>
        <a:p>
          <a:endParaRPr lang="en-US"/>
        </a:p>
      </dgm:t>
    </dgm:pt>
    <dgm:pt modelId="{E9654289-E05B-489B-BF78-4A98B52DD2F1}">
      <dgm:prSet/>
      <dgm:spPr/>
      <dgm:t>
        <a:bodyPr/>
        <a:lstStyle/>
        <a:p>
          <a:r>
            <a:rPr lang="en-US"/>
            <a:t>Truncate</a:t>
          </a:r>
        </a:p>
      </dgm:t>
    </dgm:pt>
    <dgm:pt modelId="{9623E1E5-E2B5-4646-8447-F431B396BDFC}" type="parTrans" cxnId="{B8CA8BBD-B6BE-49FC-9E89-49E5872CB324}">
      <dgm:prSet/>
      <dgm:spPr/>
      <dgm:t>
        <a:bodyPr/>
        <a:lstStyle/>
        <a:p>
          <a:endParaRPr lang="en-US"/>
        </a:p>
      </dgm:t>
    </dgm:pt>
    <dgm:pt modelId="{ABEC2290-A809-4BD4-BD09-FF1B708A021F}" type="sibTrans" cxnId="{B8CA8BBD-B6BE-49FC-9E89-49E5872CB324}">
      <dgm:prSet/>
      <dgm:spPr/>
      <dgm:t>
        <a:bodyPr/>
        <a:lstStyle/>
        <a:p>
          <a:endParaRPr lang="en-US"/>
        </a:p>
      </dgm:t>
    </dgm:pt>
    <dgm:pt modelId="{B9FA9B8F-A99E-4274-8687-40A6D14C4853}">
      <dgm:prSet/>
      <dgm:spPr/>
      <dgm:t>
        <a:bodyPr/>
        <a:lstStyle/>
        <a:p>
          <a:r>
            <a:rPr lang="en-US"/>
            <a:t>truncate dna;</a:t>
          </a:r>
        </a:p>
      </dgm:t>
    </dgm:pt>
    <dgm:pt modelId="{C0CF50C8-324A-439C-9721-537E690F8C87}" type="parTrans" cxnId="{449135D3-A030-43B5-9558-8375F2141BF5}">
      <dgm:prSet/>
      <dgm:spPr/>
      <dgm:t>
        <a:bodyPr/>
        <a:lstStyle/>
        <a:p>
          <a:endParaRPr lang="en-US"/>
        </a:p>
      </dgm:t>
    </dgm:pt>
    <dgm:pt modelId="{F8B48EE4-D881-4BDE-A6A3-966557F27ECC}" type="sibTrans" cxnId="{449135D3-A030-43B5-9558-8375F2141BF5}">
      <dgm:prSet/>
      <dgm:spPr/>
      <dgm:t>
        <a:bodyPr/>
        <a:lstStyle/>
        <a:p>
          <a:endParaRPr lang="en-US"/>
        </a:p>
      </dgm:t>
    </dgm:pt>
    <dgm:pt modelId="{5894551C-457A-45DB-941B-2160B8497689}">
      <dgm:prSet/>
      <dgm:spPr/>
      <dgm:t>
        <a:bodyPr/>
        <a:lstStyle/>
        <a:p>
          <a:r>
            <a:rPr lang="en-US"/>
            <a:t>Delete</a:t>
          </a:r>
        </a:p>
      </dgm:t>
    </dgm:pt>
    <dgm:pt modelId="{21E93E8C-F9A1-47B7-8D6A-211A68FBAFB2}" type="parTrans" cxnId="{0FA9C064-4B00-4C17-ADC9-7570303C205A}">
      <dgm:prSet/>
      <dgm:spPr/>
      <dgm:t>
        <a:bodyPr/>
        <a:lstStyle/>
        <a:p>
          <a:endParaRPr lang="en-US"/>
        </a:p>
      </dgm:t>
    </dgm:pt>
    <dgm:pt modelId="{C59DDFCE-085E-4207-9C1B-B012A85B4508}" type="sibTrans" cxnId="{0FA9C064-4B00-4C17-ADC9-7570303C205A}">
      <dgm:prSet/>
      <dgm:spPr/>
      <dgm:t>
        <a:bodyPr/>
        <a:lstStyle/>
        <a:p>
          <a:endParaRPr lang="en-US"/>
        </a:p>
      </dgm:t>
    </dgm:pt>
    <dgm:pt modelId="{71010E75-863D-4263-A0CB-C80B2CECDEA6}">
      <dgm:prSet/>
      <dgm:spPr/>
      <dgm:t>
        <a:bodyPr/>
        <a:lstStyle/>
        <a:p>
          <a:r>
            <a:rPr lang="en-US"/>
            <a:t>delete from dna where length(sequence) &lt; 14;</a:t>
          </a:r>
        </a:p>
      </dgm:t>
    </dgm:pt>
    <dgm:pt modelId="{9EC13E03-0FDF-4F96-B1BF-087A9EE0D035}" type="parTrans" cxnId="{0DFF381C-31D6-4918-86FF-0ACC3DCEC39A}">
      <dgm:prSet/>
      <dgm:spPr/>
      <dgm:t>
        <a:bodyPr/>
        <a:lstStyle/>
        <a:p>
          <a:endParaRPr lang="en-US"/>
        </a:p>
      </dgm:t>
    </dgm:pt>
    <dgm:pt modelId="{CE928F51-BBE9-487D-B12C-EC2C39D9D8EC}" type="sibTrans" cxnId="{0DFF381C-31D6-4918-86FF-0ACC3DCEC39A}">
      <dgm:prSet/>
      <dgm:spPr/>
      <dgm:t>
        <a:bodyPr/>
        <a:lstStyle/>
        <a:p>
          <a:endParaRPr lang="en-US"/>
        </a:p>
      </dgm:t>
    </dgm:pt>
    <dgm:pt modelId="{3A07AA3C-7780-4E3D-8474-9852C2385E9E}">
      <dgm:prSet/>
      <dgm:spPr/>
      <dgm:t>
        <a:bodyPr/>
        <a:lstStyle/>
        <a:p>
          <a:r>
            <a:rPr lang="en-US"/>
            <a:t>Delete</a:t>
          </a:r>
        </a:p>
      </dgm:t>
    </dgm:pt>
    <dgm:pt modelId="{9FE2F509-0A1F-473C-A5BE-EDA4647A32C1}" type="parTrans" cxnId="{78BF95B8-3C1A-47CB-9DBA-05A206A7C97A}">
      <dgm:prSet/>
      <dgm:spPr/>
      <dgm:t>
        <a:bodyPr/>
        <a:lstStyle/>
        <a:p>
          <a:endParaRPr lang="en-US"/>
        </a:p>
      </dgm:t>
    </dgm:pt>
    <dgm:pt modelId="{4EECFCD7-9365-4D26-B30D-4C52ECF4D0FB}" type="sibTrans" cxnId="{78BF95B8-3C1A-47CB-9DBA-05A206A7C97A}">
      <dgm:prSet/>
      <dgm:spPr/>
      <dgm:t>
        <a:bodyPr/>
        <a:lstStyle/>
        <a:p>
          <a:endParaRPr lang="en-US"/>
        </a:p>
      </dgm:t>
    </dgm:pt>
    <dgm:pt modelId="{4C7AF5C5-2C11-43E8-A5E2-21A6E7E56605}">
      <dgm:prSet/>
      <dgm:spPr/>
      <dgm:t>
        <a:bodyPr/>
        <a:lstStyle/>
        <a:p>
          <a:r>
            <a:rPr lang="en-US"/>
            <a:t>delete from dna where (select (length(sequence) - length(replace(sequence,"GGG","")))/3  )=0;</a:t>
          </a:r>
        </a:p>
      </dgm:t>
    </dgm:pt>
    <dgm:pt modelId="{DFE219E3-7D7E-4794-B9F8-B67789DD764A}" type="parTrans" cxnId="{96C03A32-18E1-4F64-9C14-D9805FAC3CB9}">
      <dgm:prSet/>
      <dgm:spPr/>
      <dgm:t>
        <a:bodyPr/>
        <a:lstStyle/>
        <a:p>
          <a:endParaRPr lang="en-US"/>
        </a:p>
      </dgm:t>
    </dgm:pt>
    <dgm:pt modelId="{C2372111-8FF6-47A2-8BEF-F482DB60EB85}" type="sibTrans" cxnId="{96C03A32-18E1-4F64-9C14-D9805FAC3CB9}">
      <dgm:prSet/>
      <dgm:spPr/>
      <dgm:t>
        <a:bodyPr/>
        <a:lstStyle/>
        <a:p>
          <a:endParaRPr lang="en-US"/>
        </a:p>
      </dgm:t>
    </dgm:pt>
    <dgm:pt modelId="{47176AB3-BF37-3343-AC47-2EC6906AA1AB}" type="pres">
      <dgm:prSet presAssocID="{F0540BDA-C2C9-4917-8595-CC2F6EE5B30C}" presName="Name0" presStyleCnt="0">
        <dgm:presLayoutVars>
          <dgm:dir/>
          <dgm:animLvl val="lvl"/>
          <dgm:resizeHandles val="exact"/>
        </dgm:presLayoutVars>
      </dgm:prSet>
      <dgm:spPr/>
    </dgm:pt>
    <dgm:pt modelId="{7CE3DD0F-1A46-4343-8DF6-E235984C87B3}" type="pres">
      <dgm:prSet presAssocID="{C523B25C-3390-4F99-A5E4-88981DF80EAE}" presName="linNode" presStyleCnt="0"/>
      <dgm:spPr/>
    </dgm:pt>
    <dgm:pt modelId="{55296AC7-13EC-8143-949A-9456F763AD3C}" type="pres">
      <dgm:prSet presAssocID="{C523B25C-3390-4F99-A5E4-88981DF80EAE}" presName="parentText" presStyleLbl="solidFgAcc1" presStyleIdx="0" presStyleCnt="6">
        <dgm:presLayoutVars>
          <dgm:chMax val="1"/>
          <dgm:bulletEnabled/>
        </dgm:presLayoutVars>
      </dgm:prSet>
      <dgm:spPr/>
    </dgm:pt>
    <dgm:pt modelId="{EA686935-C368-0342-8F82-3B76056CBBB5}" type="pres">
      <dgm:prSet presAssocID="{C523B25C-3390-4F99-A5E4-88981DF80EAE}" presName="descendantText" presStyleLbl="alignNode1" presStyleIdx="0" presStyleCnt="6">
        <dgm:presLayoutVars>
          <dgm:bulletEnabled/>
        </dgm:presLayoutVars>
      </dgm:prSet>
      <dgm:spPr/>
    </dgm:pt>
    <dgm:pt modelId="{1FDE16F9-AB60-AA4B-92B6-6669A32B6A34}" type="pres">
      <dgm:prSet presAssocID="{8B3D910A-95CE-4C54-A3B5-0A695DC6DA74}" presName="sp" presStyleCnt="0"/>
      <dgm:spPr/>
    </dgm:pt>
    <dgm:pt modelId="{2432ECF4-D427-9A45-88F0-A844A6173726}" type="pres">
      <dgm:prSet presAssocID="{331E6BA4-3621-49C9-A389-3FDBBC50A098}" presName="linNode" presStyleCnt="0"/>
      <dgm:spPr/>
    </dgm:pt>
    <dgm:pt modelId="{2CA31EF0-5BAF-1143-82D9-69546FFD20BA}" type="pres">
      <dgm:prSet presAssocID="{331E6BA4-3621-49C9-A389-3FDBBC50A098}" presName="parentText" presStyleLbl="solidFgAcc1" presStyleIdx="1" presStyleCnt="6">
        <dgm:presLayoutVars>
          <dgm:chMax val="1"/>
          <dgm:bulletEnabled/>
        </dgm:presLayoutVars>
      </dgm:prSet>
      <dgm:spPr/>
    </dgm:pt>
    <dgm:pt modelId="{528086E5-1527-EF42-A52C-02A3C5CDCED2}" type="pres">
      <dgm:prSet presAssocID="{331E6BA4-3621-49C9-A389-3FDBBC50A098}" presName="descendantText" presStyleLbl="alignNode1" presStyleIdx="1" presStyleCnt="6">
        <dgm:presLayoutVars>
          <dgm:bulletEnabled/>
        </dgm:presLayoutVars>
      </dgm:prSet>
      <dgm:spPr/>
    </dgm:pt>
    <dgm:pt modelId="{CD5D97DE-B78F-CA44-AFA4-2AB3C7D7B811}" type="pres">
      <dgm:prSet presAssocID="{0D12A5AD-156E-4333-BE55-D1C76CDF51CC}" presName="sp" presStyleCnt="0"/>
      <dgm:spPr/>
    </dgm:pt>
    <dgm:pt modelId="{DD815FEC-8D4E-0743-B842-E4D01E4BD293}" type="pres">
      <dgm:prSet presAssocID="{0E2756BD-DC6C-4281-97B3-8952BA8383A9}" presName="linNode" presStyleCnt="0"/>
      <dgm:spPr/>
    </dgm:pt>
    <dgm:pt modelId="{949668B4-4FCC-A941-8D33-54E3F39B4E72}" type="pres">
      <dgm:prSet presAssocID="{0E2756BD-DC6C-4281-97B3-8952BA8383A9}" presName="parentText" presStyleLbl="solidFgAcc1" presStyleIdx="2" presStyleCnt="6">
        <dgm:presLayoutVars>
          <dgm:chMax val="1"/>
          <dgm:bulletEnabled/>
        </dgm:presLayoutVars>
      </dgm:prSet>
      <dgm:spPr/>
    </dgm:pt>
    <dgm:pt modelId="{D6AEB4F2-F43F-B74B-AB25-5AF29CB35790}" type="pres">
      <dgm:prSet presAssocID="{0E2756BD-DC6C-4281-97B3-8952BA8383A9}" presName="descendantText" presStyleLbl="alignNode1" presStyleIdx="2" presStyleCnt="6">
        <dgm:presLayoutVars>
          <dgm:bulletEnabled/>
        </dgm:presLayoutVars>
      </dgm:prSet>
      <dgm:spPr/>
    </dgm:pt>
    <dgm:pt modelId="{8EBDB3B9-98F4-C14D-9674-4EB68B35059F}" type="pres">
      <dgm:prSet presAssocID="{37F504D6-24CC-4546-A06E-A6586D112426}" presName="sp" presStyleCnt="0"/>
      <dgm:spPr/>
    </dgm:pt>
    <dgm:pt modelId="{59626232-420E-B249-8621-AA9E8066E324}" type="pres">
      <dgm:prSet presAssocID="{E9654289-E05B-489B-BF78-4A98B52DD2F1}" presName="linNode" presStyleCnt="0"/>
      <dgm:spPr/>
    </dgm:pt>
    <dgm:pt modelId="{E3624D6E-149C-BE4D-8C90-B5AA6BB37889}" type="pres">
      <dgm:prSet presAssocID="{E9654289-E05B-489B-BF78-4A98B52DD2F1}" presName="parentText" presStyleLbl="solidFgAcc1" presStyleIdx="3" presStyleCnt="6">
        <dgm:presLayoutVars>
          <dgm:chMax val="1"/>
          <dgm:bulletEnabled/>
        </dgm:presLayoutVars>
      </dgm:prSet>
      <dgm:spPr/>
    </dgm:pt>
    <dgm:pt modelId="{F15CA5D0-F55D-9B48-A932-8AC642792E94}" type="pres">
      <dgm:prSet presAssocID="{E9654289-E05B-489B-BF78-4A98B52DD2F1}" presName="descendantText" presStyleLbl="alignNode1" presStyleIdx="3" presStyleCnt="6">
        <dgm:presLayoutVars>
          <dgm:bulletEnabled/>
        </dgm:presLayoutVars>
      </dgm:prSet>
      <dgm:spPr/>
    </dgm:pt>
    <dgm:pt modelId="{28CB392A-957E-814B-A9AB-E4AFBABC3964}" type="pres">
      <dgm:prSet presAssocID="{ABEC2290-A809-4BD4-BD09-FF1B708A021F}" presName="sp" presStyleCnt="0"/>
      <dgm:spPr/>
    </dgm:pt>
    <dgm:pt modelId="{6276F6EF-3BD6-3748-9893-54DB2B46FBAF}" type="pres">
      <dgm:prSet presAssocID="{5894551C-457A-45DB-941B-2160B8497689}" presName="linNode" presStyleCnt="0"/>
      <dgm:spPr/>
    </dgm:pt>
    <dgm:pt modelId="{B276DD58-7374-874B-827A-874F19F54781}" type="pres">
      <dgm:prSet presAssocID="{5894551C-457A-45DB-941B-2160B8497689}" presName="parentText" presStyleLbl="solidFgAcc1" presStyleIdx="4" presStyleCnt="6">
        <dgm:presLayoutVars>
          <dgm:chMax val="1"/>
          <dgm:bulletEnabled/>
        </dgm:presLayoutVars>
      </dgm:prSet>
      <dgm:spPr/>
    </dgm:pt>
    <dgm:pt modelId="{EF295EDD-60EB-4F40-A8D6-9732C0DEEA24}" type="pres">
      <dgm:prSet presAssocID="{5894551C-457A-45DB-941B-2160B8497689}" presName="descendantText" presStyleLbl="alignNode1" presStyleIdx="4" presStyleCnt="6">
        <dgm:presLayoutVars>
          <dgm:bulletEnabled/>
        </dgm:presLayoutVars>
      </dgm:prSet>
      <dgm:spPr/>
    </dgm:pt>
    <dgm:pt modelId="{607151AC-53EC-0E49-9351-31746758507F}" type="pres">
      <dgm:prSet presAssocID="{C59DDFCE-085E-4207-9C1B-B012A85B4508}" presName="sp" presStyleCnt="0"/>
      <dgm:spPr/>
    </dgm:pt>
    <dgm:pt modelId="{86D83768-BA10-C546-9D4C-EB2866E690BC}" type="pres">
      <dgm:prSet presAssocID="{3A07AA3C-7780-4E3D-8474-9852C2385E9E}" presName="linNode" presStyleCnt="0"/>
      <dgm:spPr/>
    </dgm:pt>
    <dgm:pt modelId="{320EC9E8-20E2-CD40-AEC3-64509C600802}" type="pres">
      <dgm:prSet presAssocID="{3A07AA3C-7780-4E3D-8474-9852C2385E9E}" presName="parentText" presStyleLbl="solidFgAcc1" presStyleIdx="5" presStyleCnt="6">
        <dgm:presLayoutVars>
          <dgm:chMax val="1"/>
          <dgm:bulletEnabled/>
        </dgm:presLayoutVars>
      </dgm:prSet>
      <dgm:spPr/>
    </dgm:pt>
    <dgm:pt modelId="{23B853AA-D490-4342-8702-D9D82467DED9}" type="pres">
      <dgm:prSet presAssocID="{3A07AA3C-7780-4E3D-8474-9852C2385E9E}" presName="descendantText" presStyleLbl="alignNode1" presStyleIdx="5" presStyleCnt="6">
        <dgm:presLayoutVars>
          <dgm:bulletEnabled/>
        </dgm:presLayoutVars>
      </dgm:prSet>
      <dgm:spPr/>
    </dgm:pt>
  </dgm:ptLst>
  <dgm:cxnLst>
    <dgm:cxn modelId="{4B012C03-83E0-8D48-AB00-48A1D7C5C656}" type="presOf" srcId="{E9654289-E05B-489B-BF78-4A98B52DD2F1}" destId="{E3624D6E-149C-BE4D-8C90-B5AA6BB37889}" srcOrd="0" destOrd="0" presId="urn:microsoft.com/office/officeart/2016/7/layout/VerticalHollowActionList"/>
    <dgm:cxn modelId="{0DFF381C-31D6-4918-86FF-0ACC3DCEC39A}" srcId="{5894551C-457A-45DB-941B-2160B8497689}" destId="{71010E75-863D-4263-A0CB-C80B2CECDEA6}" srcOrd="0" destOrd="0" parTransId="{9EC13E03-0FDF-4F96-B1BF-087A9EE0D035}" sibTransId="{CE928F51-BBE9-487D-B12C-EC2C39D9D8EC}"/>
    <dgm:cxn modelId="{BEE7D32C-E53C-474F-A56B-D03BB0269822}" type="presOf" srcId="{71010E75-863D-4263-A0CB-C80B2CECDEA6}" destId="{EF295EDD-60EB-4F40-A8D6-9732C0DEEA24}" srcOrd="0" destOrd="0" presId="urn:microsoft.com/office/officeart/2016/7/layout/VerticalHollowActionList"/>
    <dgm:cxn modelId="{5CBE4C31-446B-1445-B2DE-ADCC8FA94CC0}" type="presOf" srcId="{F0540BDA-C2C9-4917-8595-CC2F6EE5B30C}" destId="{47176AB3-BF37-3343-AC47-2EC6906AA1AB}" srcOrd="0" destOrd="0" presId="urn:microsoft.com/office/officeart/2016/7/layout/VerticalHollowActionList"/>
    <dgm:cxn modelId="{96C03A32-18E1-4F64-9C14-D9805FAC3CB9}" srcId="{3A07AA3C-7780-4E3D-8474-9852C2385E9E}" destId="{4C7AF5C5-2C11-43E8-A5E2-21A6E7E56605}" srcOrd="0" destOrd="0" parTransId="{DFE219E3-7D7E-4794-B9F8-B67789DD764A}" sibTransId="{C2372111-8FF6-47A2-8BEF-F482DB60EB85}"/>
    <dgm:cxn modelId="{04A6BA33-9A8C-A04E-80A1-F13F1B81C22D}" type="presOf" srcId="{B9FA9B8F-A99E-4274-8687-40A6D14C4853}" destId="{F15CA5D0-F55D-9B48-A932-8AC642792E94}" srcOrd="0" destOrd="0" presId="urn:microsoft.com/office/officeart/2016/7/layout/VerticalHollowActionList"/>
    <dgm:cxn modelId="{CD71CE36-4534-6D44-9222-BEB9B60C27DB}" type="presOf" srcId="{061FB795-F630-45AD-A2CB-B62D9D517395}" destId="{D6AEB4F2-F43F-B74B-AB25-5AF29CB35790}" srcOrd="0" destOrd="0" presId="urn:microsoft.com/office/officeart/2016/7/layout/VerticalHollowActionList"/>
    <dgm:cxn modelId="{A1F45E41-AF6A-48C4-BE59-C91E0ECBAD7C}" srcId="{C523B25C-3390-4F99-A5E4-88981DF80EAE}" destId="{8432BC13-AF81-4382-A45C-9D2E6E94F5C0}" srcOrd="0" destOrd="0" parTransId="{106F0708-38BF-4282-8933-1BA7D329EE25}" sibTransId="{E3D43BCF-F040-4DEC-B052-600A47EBE967}"/>
    <dgm:cxn modelId="{4768715E-EE99-4739-ABAA-2DFD4A8A5551}" srcId="{F0540BDA-C2C9-4917-8595-CC2F6EE5B30C}" destId="{0E2756BD-DC6C-4281-97B3-8952BA8383A9}" srcOrd="2" destOrd="0" parTransId="{A61D9DC7-146E-4A9E-AED2-CC53A4C98155}" sibTransId="{37F504D6-24CC-4546-A06E-A6586D112426}"/>
    <dgm:cxn modelId="{0FA9C064-4B00-4C17-ADC9-7570303C205A}" srcId="{F0540BDA-C2C9-4917-8595-CC2F6EE5B30C}" destId="{5894551C-457A-45DB-941B-2160B8497689}" srcOrd="4" destOrd="0" parTransId="{21E93E8C-F9A1-47B7-8D6A-211A68FBAFB2}" sibTransId="{C59DDFCE-085E-4207-9C1B-B012A85B4508}"/>
    <dgm:cxn modelId="{A463777F-4887-9E49-B5D5-FE4F4A28C347}" type="presOf" srcId="{331E6BA4-3621-49C9-A389-3FDBBC50A098}" destId="{2CA31EF0-5BAF-1143-82D9-69546FFD20BA}" srcOrd="0" destOrd="0" presId="urn:microsoft.com/office/officeart/2016/7/layout/VerticalHollowActionList"/>
    <dgm:cxn modelId="{A99BEC89-072D-DB42-9098-CDB4F41FCAB7}" type="presOf" srcId="{8432BC13-AF81-4382-A45C-9D2E6E94F5C0}" destId="{EA686935-C368-0342-8F82-3B76056CBBB5}" srcOrd="0" destOrd="0" presId="urn:microsoft.com/office/officeart/2016/7/layout/VerticalHollowActionList"/>
    <dgm:cxn modelId="{7222A9A4-0291-4ED4-8E48-D89648F0222A}" srcId="{0E2756BD-DC6C-4281-97B3-8952BA8383A9}" destId="{061FB795-F630-45AD-A2CB-B62D9D517395}" srcOrd="0" destOrd="0" parTransId="{2BCE8A4E-3C00-4269-89F5-04632D63448F}" sibTransId="{2A2F1F0F-1BF4-41F5-AB11-D8D825503B61}"/>
    <dgm:cxn modelId="{4099DCA6-8827-A941-A92A-8CCC4E0EB1E9}" type="presOf" srcId="{1E620677-63E7-4227-9D45-03C86C28ABCF}" destId="{528086E5-1527-EF42-A52C-02A3C5CDCED2}" srcOrd="0" destOrd="0" presId="urn:microsoft.com/office/officeart/2016/7/layout/VerticalHollowActionList"/>
    <dgm:cxn modelId="{A601D5AA-684B-1748-93F3-081818574644}" type="presOf" srcId="{3A07AA3C-7780-4E3D-8474-9852C2385E9E}" destId="{320EC9E8-20E2-CD40-AEC3-64509C600802}" srcOrd="0" destOrd="0" presId="urn:microsoft.com/office/officeart/2016/7/layout/VerticalHollowActionList"/>
    <dgm:cxn modelId="{78BF95B8-3C1A-47CB-9DBA-05A206A7C97A}" srcId="{F0540BDA-C2C9-4917-8595-CC2F6EE5B30C}" destId="{3A07AA3C-7780-4E3D-8474-9852C2385E9E}" srcOrd="5" destOrd="0" parTransId="{9FE2F509-0A1F-473C-A5BE-EDA4647A32C1}" sibTransId="{4EECFCD7-9365-4D26-B30D-4C52ECF4D0FB}"/>
    <dgm:cxn modelId="{B8CA8BBD-B6BE-49FC-9E89-49E5872CB324}" srcId="{F0540BDA-C2C9-4917-8595-CC2F6EE5B30C}" destId="{E9654289-E05B-489B-BF78-4A98B52DD2F1}" srcOrd="3" destOrd="0" parTransId="{9623E1E5-E2B5-4646-8447-F431B396BDFC}" sibTransId="{ABEC2290-A809-4BD4-BD09-FF1B708A021F}"/>
    <dgm:cxn modelId="{4B9C5AC8-F174-1142-B76A-676BD765C268}" type="presOf" srcId="{5894551C-457A-45DB-941B-2160B8497689}" destId="{B276DD58-7374-874B-827A-874F19F54781}" srcOrd="0" destOrd="0" presId="urn:microsoft.com/office/officeart/2016/7/layout/VerticalHollowActionList"/>
    <dgm:cxn modelId="{7863D3C9-1C56-234A-82FD-6BC0F2E7111D}" type="presOf" srcId="{4C7AF5C5-2C11-43E8-A5E2-21A6E7E56605}" destId="{23B853AA-D490-4342-8702-D9D82467DED9}" srcOrd="0" destOrd="0" presId="urn:microsoft.com/office/officeart/2016/7/layout/VerticalHollowActionList"/>
    <dgm:cxn modelId="{95D0B0CA-8B93-0542-A754-A51EB5E697B1}" type="presOf" srcId="{0E2756BD-DC6C-4281-97B3-8952BA8383A9}" destId="{949668B4-4FCC-A941-8D33-54E3F39B4E72}" srcOrd="0" destOrd="0" presId="urn:microsoft.com/office/officeart/2016/7/layout/VerticalHollowActionList"/>
    <dgm:cxn modelId="{449135D3-A030-43B5-9558-8375F2141BF5}" srcId="{E9654289-E05B-489B-BF78-4A98B52DD2F1}" destId="{B9FA9B8F-A99E-4274-8687-40A6D14C4853}" srcOrd="0" destOrd="0" parTransId="{C0CF50C8-324A-439C-9721-537E690F8C87}" sibTransId="{F8B48EE4-D881-4BDE-A6A3-966557F27ECC}"/>
    <dgm:cxn modelId="{206AD6E5-3ACE-4263-97A6-CFE445AF1515}" srcId="{F0540BDA-C2C9-4917-8595-CC2F6EE5B30C}" destId="{C523B25C-3390-4F99-A5E4-88981DF80EAE}" srcOrd="0" destOrd="0" parTransId="{2A6EDC8D-70FB-494D-90CA-F76CC90D0800}" sibTransId="{8B3D910A-95CE-4C54-A3B5-0A695DC6DA74}"/>
    <dgm:cxn modelId="{133A6EF4-836B-457E-A2D8-B8A70EA0EB9F}" srcId="{F0540BDA-C2C9-4917-8595-CC2F6EE5B30C}" destId="{331E6BA4-3621-49C9-A389-3FDBBC50A098}" srcOrd="1" destOrd="0" parTransId="{7B51DBCC-66D3-4771-94D7-C1DBC38BFF47}" sibTransId="{0D12A5AD-156E-4333-BE55-D1C76CDF51CC}"/>
    <dgm:cxn modelId="{8FCFB6F4-A94C-40A7-A90C-696C5C2AECD3}" srcId="{331E6BA4-3621-49C9-A389-3FDBBC50A098}" destId="{1E620677-63E7-4227-9D45-03C86C28ABCF}" srcOrd="0" destOrd="0" parTransId="{D638E42C-F699-4ADD-8B07-28247977B3B4}" sibTransId="{07FDC221-C2A1-43CA-84C3-7C2563A90318}"/>
    <dgm:cxn modelId="{DC5BA1F9-696F-0143-A535-85442E81A888}" type="presOf" srcId="{C523B25C-3390-4F99-A5E4-88981DF80EAE}" destId="{55296AC7-13EC-8143-949A-9456F763AD3C}" srcOrd="0" destOrd="0" presId="urn:microsoft.com/office/officeart/2016/7/layout/VerticalHollowActionList"/>
    <dgm:cxn modelId="{54E9F33A-04DE-004D-919F-E2AF78E439C4}" type="presParOf" srcId="{47176AB3-BF37-3343-AC47-2EC6906AA1AB}" destId="{7CE3DD0F-1A46-4343-8DF6-E235984C87B3}" srcOrd="0" destOrd="0" presId="urn:microsoft.com/office/officeart/2016/7/layout/VerticalHollowActionList"/>
    <dgm:cxn modelId="{F4913053-2E62-184F-8CE7-980B825B8E79}" type="presParOf" srcId="{7CE3DD0F-1A46-4343-8DF6-E235984C87B3}" destId="{55296AC7-13EC-8143-949A-9456F763AD3C}" srcOrd="0" destOrd="0" presId="urn:microsoft.com/office/officeart/2016/7/layout/VerticalHollowActionList"/>
    <dgm:cxn modelId="{A221C98D-D643-CC4F-9BF2-FCD0506B70D6}" type="presParOf" srcId="{7CE3DD0F-1A46-4343-8DF6-E235984C87B3}" destId="{EA686935-C368-0342-8F82-3B76056CBBB5}" srcOrd="1" destOrd="0" presId="urn:microsoft.com/office/officeart/2016/7/layout/VerticalHollowActionList"/>
    <dgm:cxn modelId="{59195F88-57AB-064F-9ADA-CB7D0D89C22F}" type="presParOf" srcId="{47176AB3-BF37-3343-AC47-2EC6906AA1AB}" destId="{1FDE16F9-AB60-AA4B-92B6-6669A32B6A34}" srcOrd="1" destOrd="0" presId="urn:microsoft.com/office/officeart/2016/7/layout/VerticalHollowActionList"/>
    <dgm:cxn modelId="{F95A7AE9-D17C-2C47-BB15-0612EA814A40}" type="presParOf" srcId="{47176AB3-BF37-3343-AC47-2EC6906AA1AB}" destId="{2432ECF4-D427-9A45-88F0-A844A6173726}" srcOrd="2" destOrd="0" presId="urn:microsoft.com/office/officeart/2016/7/layout/VerticalHollowActionList"/>
    <dgm:cxn modelId="{8EBE73CF-6A8B-A449-9773-120A535364F8}" type="presParOf" srcId="{2432ECF4-D427-9A45-88F0-A844A6173726}" destId="{2CA31EF0-5BAF-1143-82D9-69546FFD20BA}" srcOrd="0" destOrd="0" presId="urn:microsoft.com/office/officeart/2016/7/layout/VerticalHollowActionList"/>
    <dgm:cxn modelId="{127050F6-80A3-C949-880F-3C91D6710E08}" type="presParOf" srcId="{2432ECF4-D427-9A45-88F0-A844A6173726}" destId="{528086E5-1527-EF42-A52C-02A3C5CDCED2}" srcOrd="1" destOrd="0" presId="urn:microsoft.com/office/officeart/2016/7/layout/VerticalHollowActionList"/>
    <dgm:cxn modelId="{BAF54B8D-3C3E-B944-BD60-BE12CA03A797}" type="presParOf" srcId="{47176AB3-BF37-3343-AC47-2EC6906AA1AB}" destId="{CD5D97DE-B78F-CA44-AFA4-2AB3C7D7B811}" srcOrd="3" destOrd="0" presId="urn:microsoft.com/office/officeart/2016/7/layout/VerticalHollowActionList"/>
    <dgm:cxn modelId="{B5B821E4-BFD2-E44A-AE31-6970893FDD49}" type="presParOf" srcId="{47176AB3-BF37-3343-AC47-2EC6906AA1AB}" destId="{DD815FEC-8D4E-0743-B842-E4D01E4BD293}" srcOrd="4" destOrd="0" presId="urn:microsoft.com/office/officeart/2016/7/layout/VerticalHollowActionList"/>
    <dgm:cxn modelId="{ED6B8384-73F2-EB40-B403-9BEA30244B79}" type="presParOf" srcId="{DD815FEC-8D4E-0743-B842-E4D01E4BD293}" destId="{949668B4-4FCC-A941-8D33-54E3F39B4E72}" srcOrd="0" destOrd="0" presId="urn:microsoft.com/office/officeart/2016/7/layout/VerticalHollowActionList"/>
    <dgm:cxn modelId="{A6E6CC3F-9982-9043-9AE3-A1BECA717266}" type="presParOf" srcId="{DD815FEC-8D4E-0743-B842-E4D01E4BD293}" destId="{D6AEB4F2-F43F-B74B-AB25-5AF29CB35790}" srcOrd="1" destOrd="0" presId="urn:microsoft.com/office/officeart/2016/7/layout/VerticalHollowActionList"/>
    <dgm:cxn modelId="{32779A75-9867-D348-9A20-60B07A490736}" type="presParOf" srcId="{47176AB3-BF37-3343-AC47-2EC6906AA1AB}" destId="{8EBDB3B9-98F4-C14D-9674-4EB68B35059F}" srcOrd="5" destOrd="0" presId="urn:microsoft.com/office/officeart/2016/7/layout/VerticalHollowActionList"/>
    <dgm:cxn modelId="{9BB8F558-C62E-494D-8E4C-7393175D2B82}" type="presParOf" srcId="{47176AB3-BF37-3343-AC47-2EC6906AA1AB}" destId="{59626232-420E-B249-8621-AA9E8066E324}" srcOrd="6" destOrd="0" presId="urn:microsoft.com/office/officeart/2016/7/layout/VerticalHollowActionList"/>
    <dgm:cxn modelId="{653A4B80-0669-B048-B0FA-06F763B47575}" type="presParOf" srcId="{59626232-420E-B249-8621-AA9E8066E324}" destId="{E3624D6E-149C-BE4D-8C90-B5AA6BB37889}" srcOrd="0" destOrd="0" presId="urn:microsoft.com/office/officeart/2016/7/layout/VerticalHollowActionList"/>
    <dgm:cxn modelId="{9EAB4EC5-AD2F-5249-935C-684CBD868C46}" type="presParOf" srcId="{59626232-420E-B249-8621-AA9E8066E324}" destId="{F15CA5D0-F55D-9B48-A932-8AC642792E94}" srcOrd="1" destOrd="0" presId="urn:microsoft.com/office/officeart/2016/7/layout/VerticalHollowActionList"/>
    <dgm:cxn modelId="{0793835F-2EEE-E24F-84B7-5CCE1F0952DF}" type="presParOf" srcId="{47176AB3-BF37-3343-AC47-2EC6906AA1AB}" destId="{28CB392A-957E-814B-A9AB-E4AFBABC3964}" srcOrd="7" destOrd="0" presId="urn:microsoft.com/office/officeart/2016/7/layout/VerticalHollowActionList"/>
    <dgm:cxn modelId="{7A899430-3098-BC44-9058-34E8D94E853D}" type="presParOf" srcId="{47176AB3-BF37-3343-AC47-2EC6906AA1AB}" destId="{6276F6EF-3BD6-3748-9893-54DB2B46FBAF}" srcOrd="8" destOrd="0" presId="urn:microsoft.com/office/officeart/2016/7/layout/VerticalHollowActionList"/>
    <dgm:cxn modelId="{30FCB10D-3038-CD4E-A92C-287F0F139A51}" type="presParOf" srcId="{6276F6EF-3BD6-3748-9893-54DB2B46FBAF}" destId="{B276DD58-7374-874B-827A-874F19F54781}" srcOrd="0" destOrd="0" presId="urn:microsoft.com/office/officeart/2016/7/layout/VerticalHollowActionList"/>
    <dgm:cxn modelId="{2E8DD05F-3393-7543-82FE-A5EF1FC98AAC}" type="presParOf" srcId="{6276F6EF-3BD6-3748-9893-54DB2B46FBAF}" destId="{EF295EDD-60EB-4F40-A8D6-9732C0DEEA24}" srcOrd="1" destOrd="0" presId="urn:microsoft.com/office/officeart/2016/7/layout/VerticalHollowActionList"/>
    <dgm:cxn modelId="{B4D1895D-CEE1-E047-A8A2-3D955227E7CA}" type="presParOf" srcId="{47176AB3-BF37-3343-AC47-2EC6906AA1AB}" destId="{607151AC-53EC-0E49-9351-31746758507F}" srcOrd="9" destOrd="0" presId="urn:microsoft.com/office/officeart/2016/7/layout/VerticalHollowActionList"/>
    <dgm:cxn modelId="{927C8C7B-999E-4347-8105-C273B088E0BD}" type="presParOf" srcId="{47176AB3-BF37-3343-AC47-2EC6906AA1AB}" destId="{86D83768-BA10-C546-9D4C-EB2866E690BC}" srcOrd="10" destOrd="0" presId="urn:microsoft.com/office/officeart/2016/7/layout/VerticalHollowActionList"/>
    <dgm:cxn modelId="{D2854835-B9DA-2E42-90A5-008ABC543B4E}" type="presParOf" srcId="{86D83768-BA10-C546-9D4C-EB2866E690BC}" destId="{320EC9E8-20E2-CD40-AEC3-64509C600802}" srcOrd="0" destOrd="0" presId="urn:microsoft.com/office/officeart/2016/7/layout/VerticalHollowActionList"/>
    <dgm:cxn modelId="{4CB9B0BF-1FDF-F84B-A391-EC94741B9B6A}" type="presParOf" srcId="{86D83768-BA10-C546-9D4C-EB2866E690BC}" destId="{23B853AA-D490-4342-8702-D9D82467DED9}"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FDCF171-22B1-43E0-9AAF-2A2ADFF2442F}"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01AFFAA5-F77F-4834-B57E-57BE6DCC8468}">
      <dgm:prSet/>
      <dgm:spPr/>
      <dgm:t>
        <a:bodyPr/>
        <a:lstStyle/>
        <a:p>
          <a:r>
            <a:rPr lang="it-IT"/>
            <a:t>Garanzia di integrità del dato.</a:t>
          </a:r>
          <a:endParaRPr lang="en-US"/>
        </a:p>
      </dgm:t>
    </dgm:pt>
    <dgm:pt modelId="{6A73C448-AE69-4043-ACD1-CD813520E8E0}" type="parTrans" cxnId="{ABB38C64-60C2-4B5C-8695-02205A6DC12E}">
      <dgm:prSet/>
      <dgm:spPr/>
      <dgm:t>
        <a:bodyPr/>
        <a:lstStyle/>
        <a:p>
          <a:endParaRPr lang="en-US"/>
        </a:p>
      </dgm:t>
    </dgm:pt>
    <dgm:pt modelId="{C963B176-BA23-4CB4-9AB4-BE2458E2FDD7}" type="sibTrans" cxnId="{ABB38C64-60C2-4B5C-8695-02205A6DC12E}">
      <dgm:prSet/>
      <dgm:spPr/>
      <dgm:t>
        <a:bodyPr/>
        <a:lstStyle/>
        <a:p>
          <a:endParaRPr lang="en-US"/>
        </a:p>
      </dgm:t>
    </dgm:pt>
    <dgm:pt modelId="{D53F889D-F4A2-4342-B1AA-3415E24AA5AC}">
      <dgm:prSet/>
      <dgm:spPr/>
      <dgm:t>
        <a:bodyPr/>
        <a:lstStyle/>
        <a:p>
          <a:r>
            <a:rPr lang="it-IT"/>
            <a:t>Interno</a:t>
          </a:r>
          <a:endParaRPr lang="en-US"/>
        </a:p>
      </dgm:t>
    </dgm:pt>
    <dgm:pt modelId="{8896605B-3D0D-47D7-B59E-17932390642F}" type="parTrans" cxnId="{044AA5D7-9F5B-4DA5-8843-C87CC62C519B}">
      <dgm:prSet/>
      <dgm:spPr/>
      <dgm:t>
        <a:bodyPr/>
        <a:lstStyle/>
        <a:p>
          <a:endParaRPr lang="en-US"/>
        </a:p>
      </dgm:t>
    </dgm:pt>
    <dgm:pt modelId="{5BBC96DC-F51E-4806-BE22-7FB0D08A9739}" type="sibTrans" cxnId="{044AA5D7-9F5B-4DA5-8843-C87CC62C519B}">
      <dgm:prSet/>
      <dgm:spPr/>
      <dgm:t>
        <a:bodyPr/>
        <a:lstStyle/>
        <a:p>
          <a:endParaRPr lang="en-US"/>
        </a:p>
      </dgm:t>
    </dgm:pt>
    <dgm:pt modelId="{F3419F9C-84B7-4DB3-AD08-F9E771137F3A}">
      <dgm:prSet/>
      <dgm:spPr/>
      <dgm:t>
        <a:bodyPr/>
        <a:lstStyle/>
        <a:p>
          <a:r>
            <a:rPr lang="it-IT"/>
            <a:t>Composta da una o più colonne</a:t>
          </a:r>
          <a:endParaRPr lang="en-US"/>
        </a:p>
      </dgm:t>
    </dgm:pt>
    <dgm:pt modelId="{810C1CE5-CF2C-4015-856C-273DBE255814}" type="parTrans" cxnId="{282147A4-0B87-41DD-9BCF-1A0928C861E7}">
      <dgm:prSet/>
      <dgm:spPr/>
      <dgm:t>
        <a:bodyPr/>
        <a:lstStyle/>
        <a:p>
          <a:endParaRPr lang="en-US"/>
        </a:p>
      </dgm:t>
    </dgm:pt>
    <dgm:pt modelId="{A88C37C5-DFB2-4FCA-BD4A-B0E606AE0552}" type="sibTrans" cxnId="{282147A4-0B87-41DD-9BCF-1A0928C861E7}">
      <dgm:prSet/>
      <dgm:spPr/>
      <dgm:t>
        <a:bodyPr/>
        <a:lstStyle/>
        <a:p>
          <a:endParaRPr lang="en-US"/>
        </a:p>
      </dgm:t>
    </dgm:pt>
    <dgm:pt modelId="{F2B0B311-D9AF-4AB5-8998-95E8771409C5}">
      <dgm:prSet/>
      <dgm:spPr/>
      <dgm:t>
        <a:bodyPr/>
        <a:lstStyle/>
        <a:p>
          <a:r>
            <a:rPr lang="it-IT"/>
            <a:t>Chiave primaria -&gt; Primary key</a:t>
          </a:r>
          <a:endParaRPr lang="en-US"/>
        </a:p>
      </dgm:t>
    </dgm:pt>
    <dgm:pt modelId="{FAE6AE9B-3B07-4099-9875-6CFFEA254075}" type="parTrans" cxnId="{884FCC73-BE6A-4162-9E19-0C0751DFCB24}">
      <dgm:prSet/>
      <dgm:spPr/>
      <dgm:t>
        <a:bodyPr/>
        <a:lstStyle/>
        <a:p>
          <a:endParaRPr lang="en-US"/>
        </a:p>
      </dgm:t>
    </dgm:pt>
    <dgm:pt modelId="{2CC50311-AD88-4C4A-B172-ADBB5F955D00}" type="sibTrans" cxnId="{884FCC73-BE6A-4162-9E19-0C0751DFCB24}">
      <dgm:prSet/>
      <dgm:spPr/>
      <dgm:t>
        <a:bodyPr/>
        <a:lstStyle/>
        <a:p>
          <a:endParaRPr lang="en-US"/>
        </a:p>
      </dgm:t>
    </dgm:pt>
    <dgm:pt modelId="{6D03F671-46C2-4E87-92E7-D0D11978F627}">
      <dgm:prSet/>
      <dgm:spPr/>
      <dgm:t>
        <a:bodyPr/>
        <a:lstStyle/>
        <a:p>
          <a:r>
            <a:rPr lang="it-IT"/>
            <a:t>Il record è unico rispetto alla chiave definita</a:t>
          </a:r>
          <a:endParaRPr lang="en-US"/>
        </a:p>
      </dgm:t>
    </dgm:pt>
    <dgm:pt modelId="{89A70E94-66B5-4037-B8CC-B1E3F494EEF3}" type="parTrans" cxnId="{ECF479BC-3339-4A22-8775-F99FD548AF18}">
      <dgm:prSet/>
      <dgm:spPr/>
      <dgm:t>
        <a:bodyPr/>
        <a:lstStyle/>
        <a:p>
          <a:endParaRPr lang="en-US"/>
        </a:p>
      </dgm:t>
    </dgm:pt>
    <dgm:pt modelId="{7C5A1699-0912-4CCD-A68F-41796C7BD28F}" type="sibTrans" cxnId="{ECF479BC-3339-4A22-8775-F99FD548AF18}">
      <dgm:prSet/>
      <dgm:spPr/>
      <dgm:t>
        <a:bodyPr/>
        <a:lstStyle/>
        <a:p>
          <a:endParaRPr lang="en-US"/>
        </a:p>
      </dgm:t>
    </dgm:pt>
    <dgm:pt modelId="{22292897-5886-4248-9C78-AD12697B3F9D}">
      <dgm:prSet/>
      <dgm:spPr/>
      <dgm:t>
        <a:bodyPr/>
        <a:lstStyle/>
        <a:p>
          <a:r>
            <a:rPr lang="it-IT"/>
            <a:t>NULL non ammessi</a:t>
          </a:r>
          <a:endParaRPr lang="en-US"/>
        </a:p>
      </dgm:t>
    </dgm:pt>
    <dgm:pt modelId="{EBE8508B-C687-4C92-8E2C-63832787ABAD}" type="parTrans" cxnId="{FEC4AD71-138F-4B17-9AAC-376360835390}">
      <dgm:prSet/>
      <dgm:spPr/>
      <dgm:t>
        <a:bodyPr/>
        <a:lstStyle/>
        <a:p>
          <a:endParaRPr lang="en-US"/>
        </a:p>
      </dgm:t>
    </dgm:pt>
    <dgm:pt modelId="{29147C39-A2E3-49D5-AFB8-0CBA4F3AF4E3}" type="sibTrans" cxnId="{FEC4AD71-138F-4B17-9AAC-376360835390}">
      <dgm:prSet/>
      <dgm:spPr/>
      <dgm:t>
        <a:bodyPr/>
        <a:lstStyle/>
        <a:p>
          <a:endParaRPr lang="en-US"/>
        </a:p>
      </dgm:t>
    </dgm:pt>
    <dgm:pt modelId="{1D59C2D3-9A2A-43E4-975E-8F6B0E7B871E}">
      <dgm:prSet/>
      <dgm:spPr/>
      <dgm:t>
        <a:bodyPr/>
        <a:lstStyle/>
        <a:p>
          <a:r>
            <a:rPr lang="it-IT"/>
            <a:t>Chiave unica e/o null -&gt; Unique key</a:t>
          </a:r>
          <a:endParaRPr lang="en-US"/>
        </a:p>
      </dgm:t>
    </dgm:pt>
    <dgm:pt modelId="{419F953C-FDD6-43EA-9B36-975345888918}" type="parTrans" cxnId="{C95EB1FF-614F-4162-B252-0C6078F1AAEB}">
      <dgm:prSet/>
      <dgm:spPr/>
      <dgm:t>
        <a:bodyPr/>
        <a:lstStyle/>
        <a:p>
          <a:endParaRPr lang="en-US"/>
        </a:p>
      </dgm:t>
    </dgm:pt>
    <dgm:pt modelId="{89CB8080-2779-45E6-8205-0475B1B96128}" type="sibTrans" cxnId="{C95EB1FF-614F-4162-B252-0C6078F1AAEB}">
      <dgm:prSet/>
      <dgm:spPr/>
      <dgm:t>
        <a:bodyPr/>
        <a:lstStyle/>
        <a:p>
          <a:endParaRPr lang="en-US"/>
        </a:p>
      </dgm:t>
    </dgm:pt>
    <dgm:pt modelId="{6C8A3EA1-46EB-4DC2-838A-60863CF44DDA}">
      <dgm:prSet/>
      <dgm:spPr/>
      <dgm:t>
        <a:bodyPr/>
        <a:lstStyle/>
        <a:p>
          <a:r>
            <a:rPr lang="it-IT"/>
            <a:t>Il record è unico rispetto alla chiave definita</a:t>
          </a:r>
          <a:endParaRPr lang="en-US"/>
        </a:p>
      </dgm:t>
    </dgm:pt>
    <dgm:pt modelId="{93E42C71-E9B2-4B33-8DA2-36FAA4922B3C}" type="parTrans" cxnId="{88F31411-3026-47BB-825B-8DE9A7BF39B8}">
      <dgm:prSet/>
      <dgm:spPr/>
      <dgm:t>
        <a:bodyPr/>
        <a:lstStyle/>
        <a:p>
          <a:endParaRPr lang="en-US"/>
        </a:p>
      </dgm:t>
    </dgm:pt>
    <dgm:pt modelId="{DBBC7064-4B4F-467B-82FE-B9797B4C7028}" type="sibTrans" cxnId="{88F31411-3026-47BB-825B-8DE9A7BF39B8}">
      <dgm:prSet/>
      <dgm:spPr/>
      <dgm:t>
        <a:bodyPr/>
        <a:lstStyle/>
        <a:p>
          <a:endParaRPr lang="en-US"/>
        </a:p>
      </dgm:t>
    </dgm:pt>
    <dgm:pt modelId="{D5705645-1514-4740-8EAF-B2A2038FB799}">
      <dgm:prSet/>
      <dgm:spPr/>
      <dgm:t>
        <a:bodyPr/>
        <a:lstStyle/>
        <a:p>
          <a:r>
            <a:rPr lang="it-IT"/>
            <a:t>NULL ammessi</a:t>
          </a:r>
          <a:endParaRPr lang="en-US"/>
        </a:p>
      </dgm:t>
    </dgm:pt>
    <dgm:pt modelId="{A1430734-EDC4-45E2-B988-57B2E1D41432}" type="parTrans" cxnId="{5DD882FE-51ED-4F85-BD25-B375CA2F6C70}">
      <dgm:prSet/>
      <dgm:spPr/>
      <dgm:t>
        <a:bodyPr/>
        <a:lstStyle/>
        <a:p>
          <a:endParaRPr lang="en-US"/>
        </a:p>
      </dgm:t>
    </dgm:pt>
    <dgm:pt modelId="{F8E925C5-F16C-434A-92C0-EBD6BC72C39F}" type="sibTrans" cxnId="{5DD882FE-51ED-4F85-BD25-B375CA2F6C70}">
      <dgm:prSet/>
      <dgm:spPr/>
      <dgm:t>
        <a:bodyPr/>
        <a:lstStyle/>
        <a:p>
          <a:endParaRPr lang="en-US"/>
        </a:p>
      </dgm:t>
    </dgm:pt>
    <dgm:pt modelId="{1AB5BB0A-EC3F-4E66-9532-7894355EDF61}">
      <dgm:prSet/>
      <dgm:spPr/>
      <dgm:t>
        <a:bodyPr/>
        <a:lstStyle/>
        <a:p>
          <a:r>
            <a:rPr lang="it-IT"/>
            <a:t>Esterno</a:t>
          </a:r>
          <a:endParaRPr lang="en-US"/>
        </a:p>
      </dgm:t>
    </dgm:pt>
    <dgm:pt modelId="{57C236AC-8C82-41EE-8D1C-738C1B263427}" type="parTrans" cxnId="{E685C827-4C22-4AB6-9B00-D7CE04EE53C7}">
      <dgm:prSet/>
      <dgm:spPr/>
      <dgm:t>
        <a:bodyPr/>
        <a:lstStyle/>
        <a:p>
          <a:endParaRPr lang="en-US"/>
        </a:p>
      </dgm:t>
    </dgm:pt>
    <dgm:pt modelId="{61045CBD-BBCB-4402-AF8E-43517D83C10A}" type="sibTrans" cxnId="{E685C827-4C22-4AB6-9B00-D7CE04EE53C7}">
      <dgm:prSet/>
      <dgm:spPr/>
      <dgm:t>
        <a:bodyPr/>
        <a:lstStyle/>
        <a:p>
          <a:endParaRPr lang="en-US"/>
        </a:p>
      </dgm:t>
    </dgm:pt>
    <dgm:pt modelId="{944AEF84-0B56-4E15-8773-C86342075ED1}">
      <dgm:prSet/>
      <dgm:spPr/>
      <dgm:t>
        <a:bodyPr/>
        <a:lstStyle/>
        <a:p>
          <a:r>
            <a:rPr lang="it-IT"/>
            <a:t>Una chiave primaria è usata come riferimento in un record di un’altra tabella</a:t>
          </a:r>
          <a:endParaRPr lang="en-US"/>
        </a:p>
      </dgm:t>
    </dgm:pt>
    <dgm:pt modelId="{5E96F49F-6C62-4944-AF02-0E56840A2AF2}" type="parTrans" cxnId="{33595331-6A98-4CAE-9986-269F37228ADC}">
      <dgm:prSet/>
      <dgm:spPr/>
      <dgm:t>
        <a:bodyPr/>
        <a:lstStyle/>
        <a:p>
          <a:endParaRPr lang="en-US"/>
        </a:p>
      </dgm:t>
    </dgm:pt>
    <dgm:pt modelId="{2B5B507D-9A1C-4D16-89CA-EF0F606B4190}" type="sibTrans" cxnId="{33595331-6A98-4CAE-9986-269F37228ADC}">
      <dgm:prSet/>
      <dgm:spPr/>
      <dgm:t>
        <a:bodyPr/>
        <a:lstStyle/>
        <a:p>
          <a:endParaRPr lang="en-US"/>
        </a:p>
      </dgm:t>
    </dgm:pt>
    <dgm:pt modelId="{2E967464-0F6D-9044-B715-654AC2C8E2E9}" type="pres">
      <dgm:prSet presAssocID="{2FDCF171-22B1-43E0-9AAF-2A2ADFF2442F}" presName="linear" presStyleCnt="0">
        <dgm:presLayoutVars>
          <dgm:animLvl val="lvl"/>
          <dgm:resizeHandles val="exact"/>
        </dgm:presLayoutVars>
      </dgm:prSet>
      <dgm:spPr/>
    </dgm:pt>
    <dgm:pt modelId="{635E1BD7-F8F6-5644-B54C-14F019F07D03}" type="pres">
      <dgm:prSet presAssocID="{01AFFAA5-F77F-4834-B57E-57BE6DCC8468}" presName="parentText" presStyleLbl="node1" presStyleIdx="0" presStyleCnt="3">
        <dgm:presLayoutVars>
          <dgm:chMax val="0"/>
          <dgm:bulletEnabled val="1"/>
        </dgm:presLayoutVars>
      </dgm:prSet>
      <dgm:spPr/>
    </dgm:pt>
    <dgm:pt modelId="{2962657E-4F5B-2448-AA09-B1D9F6D7A570}" type="pres">
      <dgm:prSet presAssocID="{C963B176-BA23-4CB4-9AB4-BE2458E2FDD7}" presName="spacer" presStyleCnt="0"/>
      <dgm:spPr/>
    </dgm:pt>
    <dgm:pt modelId="{A80EA7D4-B177-4249-B65C-7B533459C79D}" type="pres">
      <dgm:prSet presAssocID="{D53F889D-F4A2-4342-B1AA-3415E24AA5AC}" presName="parentText" presStyleLbl="node1" presStyleIdx="1" presStyleCnt="3">
        <dgm:presLayoutVars>
          <dgm:chMax val="0"/>
          <dgm:bulletEnabled val="1"/>
        </dgm:presLayoutVars>
      </dgm:prSet>
      <dgm:spPr/>
    </dgm:pt>
    <dgm:pt modelId="{1517A111-AD35-F748-B19F-66684A8AFA95}" type="pres">
      <dgm:prSet presAssocID="{D53F889D-F4A2-4342-B1AA-3415E24AA5AC}" presName="childText" presStyleLbl="revTx" presStyleIdx="0" presStyleCnt="2">
        <dgm:presLayoutVars>
          <dgm:bulletEnabled val="1"/>
        </dgm:presLayoutVars>
      </dgm:prSet>
      <dgm:spPr/>
    </dgm:pt>
    <dgm:pt modelId="{6DBE658D-71C8-B543-B63F-0388C37D7F10}" type="pres">
      <dgm:prSet presAssocID="{1AB5BB0A-EC3F-4E66-9532-7894355EDF61}" presName="parentText" presStyleLbl="node1" presStyleIdx="2" presStyleCnt="3">
        <dgm:presLayoutVars>
          <dgm:chMax val="0"/>
          <dgm:bulletEnabled val="1"/>
        </dgm:presLayoutVars>
      </dgm:prSet>
      <dgm:spPr/>
    </dgm:pt>
    <dgm:pt modelId="{70A23929-967F-AA44-B4FC-DD88E8B80268}" type="pres">
      <dgm:prSet presAssocID="{1AB5BB0A-EC3F-4E66-9532-7894355EDF61}" presName="childText" presStyleLbl="revTx" presStyleIdx="1" presStyleCnt="2">
        <dgm:presLayoutVars>
          <dgm:bulletEnabled val="1"/>
        </dgm:presLayoutVars>
      </dgm:prSet>
      <dgm:spPr/>
    </dgm:pt>
  </dgm:ptLst>
  <dgm:cxnLst>
    <dgm:cxn modelId="{9438CF0D-3692-F94C-95DF-5639A4B8AC77}" type="presOf" srcId="{D53F889D-F4A2-4342-B1AA-3415E24AA5AC}" destId="{A80EA7D4-B177-4249-B65C-7B533459C79D}" srcOrd="0" destOrd="0" presId="urn:microsoft.com/office/officeart/2005/8/layout/vList2"/>
    <dgm:cxn modelId="{88F31411-3026-47BB-825B-8DE9A7BF39B8}" srcId="{1D59C2D3-9A2A-43E4-975E-8F6B0E7B871E}" destId="{6C8A3EA1-46EB-4DC2-838A-60863CF44DDA}" srcOrd="0" destOrd="0" parTransId="{93E42C71-E9B2-4B33-8DA2-36FAA4922B3C}" sibTransId="{DBBC7064-4B4F-467B-82FE-B9797B4C7028}"/>
    <dgm:cxn modelId="{E3472813-8C64-394F-B0C8-D101B40D90D3}" type="presOf" srcId="{22292897-5886-4248-9C78-AD12697B3F9D}" destId="{1517A111-AD35-F748-B19F-66684A8AFA95}" srcOrd="0" destOrd="3" presId="urn:microsoft.com/office/officeart/2005/8/layout/vList2"/>
    <dgm:cxn modelId="{E685C827-4C22-4AB6-9B00-D7CE04EE53C7}" srcId="{2FDCF171-22B1-43E0-9AAF-2A2ADFF2442F}" destId="{1AB5BB0A-EC3F-4E66-9532-7894355EDF61}" srcOrd="2" destOrd="0" parTransId="{57C236AC-8C82-41EE-8D1C-738C1B263427}" sibTransId="{61045CBD-BBCB-4402-AF8E-43517D83C10A}"/>
    <dgm:cxn modelId="{33595331-6A98-4CAE-9986-269F37228ADC}" srcId="{1AB5BB0A-EC3F-4E66-9532-7894355EDF61}" destId="{944AEF84-0B56-4E15-8773-C86342075ED1}" srcOrd="0" destOrd="0" parTransId="{5E96F49F-6C62-4944-AF02-0E56840A2AF2}" sibTransId="{2B5B507D-9A1C-4D16-89CA-EF0F606B4190}"/>
    <dgm:cxn modelId="{A8ADC238-E911-A24F-A0FA-830765F64B95}" type="presOf" srcId="{2FDCF171-22B1-43E0-9AAF-2A2ADFF2442F}" destId="{2E967464-0F6D-9044-B715-654AC2C8E2E9}" srcOrd="0" destOrd="0" presId="urn:microsoft.com/office/officeart/2005/8/layout/vList2"/>
    <dgm:cxn modelId="{96FD7B4D-5783-A246-847E-7DE4CAC45C01}" type="presOf" srcId="{6C8A3EA1-46EB-4DC2-838A-60863CF44DDA}" destId="{1517A111-AD35-F748-B19F-66684A8AFA95}" srcOrd="0" destOrd="5" presId="urn:microsoft.com/office/officeart/2005/8/layout/vList2"/>
    <dgm:cxn modelId="{0A19CC60-33DF-9442-9E47-84668788D801}" type="presOf" srcId="{944AEF84-0B56-4E15-8773-C86342075ED1}" destId="{70A23929-967F-AA44-B4FC-DD88E8B80268}" srcOrd="0" destOrd="0" presId="urn:microsoft.com/office/officeart/2005/8/layout/vList2"/>
    <dgm:cxn modelId="{ABB38C64-60C2-4B5C-8695-02205A6DC12E}" srcId="{2FDCF171-22B1-43E0-9AAF-2A2ADFF2442F}" destId="{01AFFAA5-F77F-4834-B57E-57BE6DCC8468}" srcOrd="0" destOrd="0" parTransId="{6A73C448-AE69-4043-ACD1-CD813520E8E0}" sibTransId="{C963B176-BA23-4CB4-9AB4-BE2458E2FDD7}"/>
    <dgm:cxn modelId="{34909C70-F11E-854D-A5FE-82876643E0D2}" type="presOf" srcId="{D5705645-1514-4740-8EAF-B2A2038FB799}" destId="{1517A111-AD35-F748-B19F-66684A8AFA95}" srcOrd="0" destOrd="6" presId="urn:microsoft.com/office/officeart/2005/8/layout/vList2"/>
    <dgm:cxn modelId="{FEC4AD71-138F-4B17-9AAC-376360835390}" srcId="{F2B0B311-D9AF-4AB5-8998-95E8771409C5}" destId="{22292897-5886-4248-9C78-AD12697B3F9D}" srcOrd="1" destOrd="0" parTransId="{EBE8508B-C687-4C92-8E2C-63832787ABAD}" sibTransId="{29147C39-A2E3-49D5-AFB8-0CBA4F3AF4E3}"/>
    <dgm:cxn modelId="{884FCC73-BE6A-4162-9E19-0C0751DFCB24}" srcId="{D53F889D-F4A2-4342-B1AA-3415E24AA5AC}" destId="{F2B0B311-D9AF-4AB5-8998-95E8771409C5}" srcOrd="1" destOrd="0" parTransId="{FAE6AE9B-3B07-4099-9875-6CFFEA254075}" sibTransId="{2CC50311-AD88-4C4A-B172-ADBB5F955D00}"/>
    <dgm:cxn modelId="{A811CD82-8044-8143-81D5-EF76D3298BA6}" type="presOf" srcId="{01AFFAA5-F77F-4834-B57E-57BE6DCC8468}" destId="{635E1BD7-F8F6-5644-B54C-14F019F07D03}" srcOrd="0" destOrd="0" presId="urn:microsoft.com/office/officeart/2005/8/layout/vList2"/>
    <dgm:cxn modelId="{E4E9B288-D2AA-0943-A9A1-14FD3DCF0C80}" type="presOf" srcId="{F2B0B311-D9AF-4AB5-8998-95E8771409C5}" destId="{1517A111-AD35-F748-B19F-66684A8AFA95}" srcOrd="0" destOrd="1" presId="urn:microsoft.com/office/officeart/2005/8/layout/vList2"/>
    <dgm:cxn modelId="{B997E79B-4248-E34E-9B91-9EB2175FF2D6}" type="presOf" srcId="{1AB5BB0A-EC3F-4E66-9532-7894355EDF61}" destId="{6DBE658D-71C8-B543-B63F-0388C37D7F10}" srcOrd="0" destOrd="0" presId="urn:microsoft.com/office/officeart/2005/8/layout/vList2"/>
    <dgm:cxn modelId="{282147A4-0B87-41DD-9BCF-1A0928C861E7}" srcId="{D53F889D-F4A2-4342-B1AA-3415E24AA5AC}" destId="{F3419F9C-84B7-4DB3-AD08-F9E771137F3A}" srcOrd="0" destOrd="0" parTransId="{810C1CE5-CF2C-4015-856C-273DBE255814}" sibTransId="{A88C37C5-DFB2-4FCA-BD4A-B0E606AE0552}"/>
    <dgm:cxn modelId="{D83D75AD-557A-004A-9220-5D698F612E3D}" type="presOf" srcId="{1D59C2D3-9A2A-43E4-975E-8F6B0E7B871E}" destId="{1517A111-AD35-F748-B19F-66684A8AFA95}" srcOrd="0" destOrd="4" presId="urn:microsoft.com/office/officeart/2005/8/layout/vList2"/>
    <dgm:cxn modelId="{ECF479BC-3339-4A22-8775-F99FD548AF18}" srcId="{F2B0B311-D9AF-4AB5-8998-95E8771409C5}" destId="{6D03F671-46C2-4E87-92E7-D0D11978F627}" srcOrd="0" destOrd="0" parTransId="{89A70E94-66B5-4037-B8CC-B1E3F494EEF3}" sibTransId="{7C5A1699-0912-4CCD-A68F-41796C7BD28F}"/>
    <dgm:cxn modelId="{044AA5D7-9F5B-4DA5-8843-C87CC62C519B}" srcId="{2FDCF171-22B1-43E0-9AAF-2A2ADFF2442F}" destId="{D53F889D-F4A2-4342-B1AA-3415E24AA5AC}" srcOrd="1" destOrd="0" parTransId="{8896605B-3D0D-47D7-B59E-17932390642F}" sibTransId="{5BBC96DC-F51E-4806-BE22-7FB0D08A9739}"/>
    <dgm:cxn modelId="{045FDCE1-7CB4-EC41-AA62-0440BC2A68F0}" type="presOf" srcId="{6D03F671-46C2-4E87-92E7-D0D11978F627}" destId="{1517A111-AD35-F748-B19F-66684A8AFA95}" srcOrd="0" destOrd="2" presId="urn:microsoft.com/office/officeart/2005/8/layout/vList2"/>
    <dgm:cxn modelId="{D6D305EB-1897-4940-8AC4-583FB31604A8}" type="presOf" srcId="{F3419F9C-84B7-4DB3-AD08-F9E771137F3A}" destId="{1517A111-AD35-F748-B19F-66684A8AFA95}" srcOrd="0" destOrd="0" presId="urn:microsoft.com/office/officeart/2005/8/layout/vList2"/>
    <dgm:cxn modelId="{5DD882FE-51ED-4F85-BD25-B375CA2F6C70}" srcId="{1D59C2D3-9A2A-43E4-975E-8F6B0E7B871E}" destId="{D5705645-1514-4740-8EAF-B2A2038FB799}" srcOrd="1" destOrd="0" parTransId="{A1430734-EDC4-45E2-B988-57B2E1D41432}" sibTransId="{F8E925C5-F16C-434A-92C0-EBD6BC72C39F}"/>
    <dgm:cxn modelId="{C95EB1FF-614F-4162-B252-0C6078F1AAEB}" srcId="{D53F889D-F4A2-4342-B1AA-3415E24AA5AC}" destId="{1D59C2D3-9A2A-43E4-975E-8F6B0E7B871E}" srcOrd="2" destOrd="0" parTransId="{419F953C-FDD6-43EA-9B36-975345888918}" sibTransId="{89CB8080-2779-45E6-8205-0475B1B96128}"/>
    <dgm:cxn modelId="{F40BB915-71DD-8D45-949D-38C043E5AEC3}" type="presParOf" srcId="{2E967464-0F6D-9044-B715-654AC2C8E2E9}" destId="{635E1BD7-F8F6-5644-B54C-14F019F07D03}" srcOrd="0" destOrd="0" presId="urn:microsoft.com/office/officeart/2005/8/layout/vList2"/>
    <dgm:cxn modelId="{E43A2810-B0F5-B448-8A69-60B52DBF57BC}" type="presParOf" srcId="{2E967464-0F6D-9044-B715-654AC2C8E2E9}" destId="{2962657E-4F5B-2448-AA09-B1D9F6D7A570}" srcOrd="1" destOrd="0" presId="urn:microsoft.com/office/officeart/2005/8/layout/vList2"/>
    <dgm:cxn modelId="{36D4B815-75C8-AD4E-A976-5EA21936A484}" type="presParOf" srcId="{2E967464-0F6D-9044-B715-654AC2C8E2E9}" destId="{A80EA7D4-B177-4249-B65C-7B533459C79D}" srcOrd="2" destOrd="0" presId="urn:microsoft.com/office/officeart/2005/8/layout/vList2"/>
    <dgm:cxn modelId="{5188FBCC-CB76-F74B-B42A-DF0BAB4D048E}" type="presParOf" srcId="{2E967464-0F6D-9044-B715-654AC2C8E2E9}" destId="{1517A111-AD35-F748-B19F-66684A8AFA95}" srcOrd="3" destOrd="0" presId="urn:microsoft.com/office/officeart/2005/8/layout/vList2"/>
    <dgm:cxn modelId="{D394B89F-1F8B-844F-AA42-406D516BAD81}" type="presParOf" srcId="{2E967464-0F6D-9044-B715-654AC2C8E2E9}" destId="{6DBE658D-71C8-B543-B63F-0388C37D7F10}" srcOrd="4" destOrd="0" presId="urn:microsoft.com/office/officeart/2005/8/layout/vList2"/>
    <dgm:cxn modelId="{E4E819BF-092E-D34B-8041-94B954F75BD2}" type="presParOf" srcId="{2E967464-0F6D-9044-B715-654AC2C8E2E9}" destId="{70A23929-967F-AA44-B4FC-DD88E8B80268}"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18DFC46-09F3-4279-8ABA-37977AF51FA3}"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C87FA401-464E-46E4-9067-7B81233465B3}">
      <dgm:prSet/>
      <dgm:spPr/>
      <dgm:t>
        <a:bodyPr/>
        <a:lstStyle/>
        <a:p>
          <a:r>
            <a:rPr lang="it-IT"/>
            <a:t>creiamo nella tabella referente la colonna per la chiave esterna</a:t>
          </a:r>
          <a:endParaRPr lang="en-US"/>
        </a:p>
      </dgm:t>
    </dgm:pt>
    <dgm:pt modelId="{0111A3DC-05CB-479A-BAB1-178A639D3516}" type="parTrans" cxnId="{27B6990B-5AC4-42AD-8C73-EFB658EAF778}">
      <dgm:prSet/>
      <dgm:spPr/>
      <dgm:t>
        <a:bodyPr/>
        <a:lstStyle/>
        <a:p>
          <a:endParaRPr lang="en-US"/>
        </a:p>
      </dgm:t>
    </dgm:pt>
    <dgm:pt modelId="{CB009C04-B1F1-40C6-A850-B08AF0A56A0C}" type="sibTrans" cxnId="{27B6990B-5AC4-42AD-8C73-EFB658EAF778}">
      <dgm:prSet/>
      <dgm:spPr/>
      <dgm:t>
        <a:bodyPr/>
        <a:lstStyle/>
        <a:p>
          <a:endParaRPr lang="en-US"/>
        </a:p>
      </dgm:t>
    </dgm:pt>
    <dgm:pt modelId="{2DCAAE38-AEDC-48D0-AE21-FAF2311AF77E}">
      <dgm:prSet/>
      <dgm:spPr/>
      <dgm:t>
        <a:bodyPr/>
        <a:lstStyle/>
        <a:p>
          <a:r>
            <a:rPr lang="it-IT"/>
            <a:t>Attenzione alla convenzione di denominazione</a:t>
          </a:r>
          <a:endParaRPr lang="en-US"/>
        </a:p>
      </dgm:t>
    </dgm:pt>
    <dgm:pt modelId="{30D9B585-49FC-432C-BA3F-40EB1333E8CA}" type="parTrans" cxnId="{7CB7211D-3354-47BF-8B2E-542217BC2434}">
      <dgm:prSet/>
      <dgm:spPr/>
      <dgm:t>
        <a:bodyPr/>
        <a:lstStyle/>
        <a:p>
          <a:endParaRPr lang="en-US"/>
        </a:p>
      </dgm:t>
    </dgm:pt>
    <dgm:pt modelId="{03482673-EE72-4893-AA31-54C7952096F0}" type="sibTrans" cxnId="{7CB7211D-3354-47BF-8B2E-542217BC2434}">
      <dgm:prSet/>
      <dgm:spPr/>
      <dgm:t>
        <a:bodyPr/>
        <a:lstStyle/>
        <a:p>
          <a:endParaRPr lang="en-US"/>
        </a:p>
      </dgm:t>
    </dgm:pt>
    <dgm:pt modelId="{46B7BE72-A36F-4170-8616-4971D504AA3E}">
      <dgm:prSet/>
      <dgm:spPr/>
      <dgm:t>
        <a:bodyPr/>
        <a:lstStyle/>
        <a:p>
          <a:r>
            <a:rPr lang="it-IT" dirty="0"/>
            <a:t>Attenzione al tipo utilizzato</a:t>
          </a:r>
          <a:endParaRPr lang="en-US" dirty="0"/>
        </a:p>
      </dgm:t>
    </dgm:pt>
    <dgm:pt modelId="{57E511BC-98CE-4948-B0B6-674E3E64E50E}" type="parTrans" cxnId="{19679C7A-F4B0-45A0-8067-D44E9D7AB35C}">
      <dgm:prSet/>
      <dgm:spPr/>
      <dgm:t>
        <a:bodyPr/>
        <a:lstStyle/>
        <a:p>
          <a:endParaRPr lang="en-US"/>
        </a:p>
      </dgm:t>
    </dgm:pt>
    <dgm:pt modelId="{ADAADF8D-ED35-48BF-995F-7CC66DC9B062}" type="sibTrans" cxnId="{19679C7A-F4B0-45A0-8067-D44E9D7AB35C}">
      <dgm:prSet/>
      <dgm:spPr/>
      <dgm:t>
        <a:bodyPr/>
        <a:lstStyle/>
        <a:p>
          <a:endParaRPr lang="en-US"/>
        </a:p>
      </dgm:t>
    </dgm:pt>
    <dgm:pt modelId="{16B1EDA9-CC51-6545-848A-F0DE1CD80A91}">
      <dgm:prSet/>
      <dgm:spPr/>
      <dgm:t>
        <a:bodyPr/>
        <a:lstStyle/>
        <a:p>
          <a:r>
            <a:rPr lang="en-US" dirty="0" err="1"/>
            <a:t>Leghiamo</a:t>
          </a:r>
          <a:r>
            <a:rPr lang="en-US" dirty="0"/>
            <a:t> le due </a:t>
          </a:r>
          <a:r>
            <a:rPr lang="en-US" dirty="0" err="1"/>
            <a:t>tabelle</a:t>
          </a:r>
          <a:r>
            <a:rPr lang="en-US" dirty="0"/>
            <a:t> la </a:t>
          </a:r>
          <a:r>
            <a:rPr lang="en-US" dirty="0" err="1"/>
            <a:t>referente</a:t>
          </a:r>
          <a:r>
            <a:rPr lang="en-US" dirty="0"/>
            <a:t> e </a:t>
          </a:r>
          <a:r>
            <a:rPr lang="en-US" dirty="0" err="1"/>
            <a:t>quella</a:t>
          </a:r>
          <a:r>
            <a:rPr lang="en-US" dirty="0"/>
            <a:t> </a:t>
          </a:r>
          <a:r>
            <a:rPr lang="en-US" dirty="0" err="1"/>
            <a:t>riferita</a:t>
          </a:r>
          <a:endParaRPr lang="en-US" dirty="0"/>
        </a:p>
      </dgm:t>
    </dgm:pt>
    <dgm:pt modelId="{A6F33AA4-9BD6-3345-AE88-9B24AAD80939}" type="parTrans" cxnId="{7E890584-51AF-C84C-9EAA-8A5338150913}">
      <dgm:prSet/>
      <dgm:spPr/>
    </dgm:pt>
    <dgm:pt modelId="{F7E7854C-315A-C04D-A926-5FB653A39070}" type="sibTrans" cxnId="{7E890584-51AF-C84C-9EAA-8A5338150913}">
      <dgm:prSet/>
      <dgm:spPr/>
    </dgm:pt>
    <dgm:pt modelId="{3FB9345F-D8AE-EC4B-9F4B-6C0395B007C4}" type="pres">
      <dgm:prSet presAssocID="{A18DFC46-09F3-4279-8ABA-37977AF51FA3}" presName="vert0" presStyleCnt="0">
        <dgm:presLayoutVars>
          <dgm:dir/>
          <dgm:animOne val="branch"/>
          <dgm:animLvl val="lvl"/>
        </dgm:presLayoutVars>
      </dgm:prSet>
      <dgm:spPr/>
    </dgm:pt>
    <dgm:pt modelId="{EFEE3A71-8307-3546-8FA4-1CC84D30472F}" type="pres">
      <dgm:prSet presAssocID="{C87FA401-464E-46E4-9067-7B81233465B3}" presName="thickLine" presStyleLbl="alignNode1" presStyleIdx="0" presStyleCnt="4"/>
      <dgm:spPr/>
    </dgm:pt>
    <dgm:pt modelId="{BF3500B4-A1FA-3B48-BDD9-52F0D1522CF8}" type="pres">
      <dgm:prSet presAssocID="{C87FA401-464E-46E4-9067-7B81233465B3}" presName="horz1" presStyleCnt="0"/>
      <dgm:spPr/>
    </dgm:pt>
    <dgm:pt modelId="{B5A4C1AF-8E28-0F45-9CE6-39421214FA97}" type="pres">
      <dgm:prSet presAssocID="{C87FA401-464E-46E4-9067-7B81233465B3}" presName="tx1" presStyleLbl="revTx" presStyleIdx="0" presStyleCnt="4"/>
      <dgm:spPr/>
    </dgm:pt>
    <dgm:pt modelId="{CA206E9E-4BC9-E54A-9273-69720DF2CB71}" type="pres">
      <dgm:prSet presAssocID="{C87FA401-464E-46E4-9067-7B81233465B3}" presName="vert1" presStyleCnt="0"/>
      <dgm:spPr/>
    </dgm:pt>
    <dgm:pt modelId="{1C7DE67B-5B6F-7944-B18B-21AA13C62875}" type="pres">
      <dgm:prSet presAssocID="{2DCAAE38-AEDC-48D0-AE21-FAF2311AF77E}" presName="thickLine" presStyleLbl="alignNode1" presStyleIdx="1" presStyleCnt="4"/>
      <dgm:spPr/>
    </dgm:pt>
    <dgm:pt modelId="{73F58B55-F0E6-5140-9DF1-CBB4A2767286}" type="pres">
      <dgm:prSet presAssocID="{2DCAAE38-AEDC-48D0-AE21-FAF2311AF77E}" presName="horz1" presStyleCnt="0"/>
      <dgm:spPr/>
    </dgm:pt>
    <dgm:pt modelId="{F691C56A-A798-B147-9908-16045B4CF3D8}" type="pres">
      <dgm:prSet presAssocID="{2DCAAE38-AEDC-48D0-AE21-FAF2311AF77E}" presName="tx1" presStyleLbl="revTx" presStyleIdx="1" presStyleCnt="4"/>
      <dgm:spPr/>
    </dgm:pt>
    <dgm:pt modelId="{6361C5B5-A57A-ED44-962F-F18EF012CE16}" type="pres">
      <dgm:prSet presAssocID="{2DCAAE38-AEDC-48D0-AE21-FAF2311AF77E}" presName="vert1" presStyleCnt="0"/>
      <dgm:spPr/>
    </dgm:pt>
    <dgm:pt modelId="{B6CF3D31-A1BD-6F40-AEEF-99F623F191BC}" type="pres">
      <dgm:prSet presAssocID="{46B7BE72-A36F-4170-8616-4971D504AA3E}" presName="thickLine" presStyleLbl="alignNode1" presStyleIdx="2" presStyleCnt="4"/>
      <dgm:spPr/>
    </dgm:pt>
    <dgm:pt modelId="{5DF1E2B8-8CF6-EE4B-8D96-412D1C2B6078}" type="pres">
      <dgm:prSet presAssocID="{46B7BE72-A36F-4170-8616-4971D504AA3E}" presName="horz1" presStyleCnt="0"/>
      <dgm:spPr/>
    </dgm:pt>
    <dgm:pt modelId="{547FE329-9B1D-DB4D-912E-92E02A7A9118}" type="pres">
      <dgm:prSet presAssocID="{46B7BE72-A36F-4170-8616-4971D504AA3E}" presName="tx1" presStyleLbl="revTx" presStyleIdx="2" presStyleCnt="4"/>
      <dgm:spPr/>
    </dgm:pt>
    <dgm:pt modelId="{152DCF46-A811-5B48-A644-B04418772101}" type="pres">
      <dgm:prSet presAssocID="{46B7BE72-A36F-4170-8616-4971D504AA3E}" presName="vert1" presStyleCnt="0"/>
      <dgm:spPr/>
    </dgm:pt>
    <dgm:pt modelId="{66100062-F0C9-D646-8B6A-4DAAA9499E31}" type="pres">
      <dgm:prSet presAssocID="{16B1EDA9-CC51-6545-848A-F0DE1CD80A91}" presName="thickLine" presStyleLbl="alignNode1" presStyleIdx="3" presStyleCnt="4"/>
      <dgm:spPr/>
    </dgm:pt>
    <dgm:pt modelId="{51734A90-46F6-1949-B100-2E7ED74FCAA3}" type="pres">
      <dgm:prSet presAssocID="{16B1EDA9-CC51-6545-848A-F0DE1CD80A91}" presName="horz1" presStyleCnt="0"/>
      <dgm:spPr/>
    </dgm:pt>
    <dgm:pt modelId="{0AB30320-BA0D-EE40-94EC-775998086CDC}" type="pres">
      <dgm:prSet presAssocID="{16B1EDA9-CC51-6545-848A-F0DE1CD80A91}" presName="tx1" presStyleLbl="revTx" presStyleIdx="3" presStyleCnt="4"/>
      <dgm:spPr/>
    </dgm:pt>
    <dgm:pt modelId="{64E1A2B4-5D9E-E547-855D-578AF37333EF}" type="pres">
      <dgm:prSet presAssocID="{16B1EDA9-CC51-6545-848A-F0DE1CD80A91}" presName="vert1" presStyleCnt="0"/>
      <dgm:spPr/>
    </dgm:pt>
  </dgm:ptLst>
  <dgm:cxnLst>
    <dgm:cxn modelId="{30467505-FC06-C744-AADB-9F1A08A24473}" type="presOf" srcId="{16B1EDA9-CC51-6545-848A-F0DE1CD80A91}" destId="{0AB30320-BA0D-EE40-94EC-775998086CDC}" srcOrd="0" destOrd="0" presId="urn:microsoft.com/office/officeart/2008/layout/LinedList"/>
    <dgm:cxn modelId="{27B6990B-5AC4-42AD-8C73-EFB658EAF778}" srcId="{A18DFC46-09F3-4279-8ABA-37977AF51FA3}" destId="{C87FA401-464E-46E4-9067-7B81233465B3}" srcOrd="0" destOrd="0" parTransId="{0111A3DC-05CB-479A-BAB1-178A639D3516}" sibTransId="{CB009C04-B1F1-40C6-A850-B08AF0A56A0C}"/>
    <dgm:cxn modelId="{7CB7211D-3354-47BF-8B2E-542217BC2434}" srcId="{A18DFC46-09F3-4279-8ABA-37977AF51FA3}" destId="{2DCAAE38-AEDC-48D0-AE21-FAF2311AF77E}" srcOrd="1" destOrd="0" parTransId="{30D9B585-49FC-432C-BA3F-40EB1333E8CA}" sibTransId="{03482673-EE72-4893-AA31-54C7952096F0}"/>
    <dgm:cxn modelId="{576E275D-8808-8346-90DB-C7D8FD18224B}" type="presOf" srcId="{2DCAAE38-AEDC-48D0-AE21-FAF2311AF77E}" destId="{F691C56A-A798-B147-9908-16045B4CF3D8}" srcOrd="0" destOrd="0" presId="urn:microsoft.com/office/officeart/2008/layout/LinedList"/>
    <dgm:cxn modelId="{68795C6B-B0F5-874D-9D63-13437CD59FA1}" type="presOf" srcId="{46B7BE72-A36F-4170-8616-4971D504AA3E}" destId="{547FE329-9B1D-DB4D-912E-92E02A7A9118}" srcOrd="0" destOrd="0" presId="urn:microsoft.com/office/officeart/2008/layout/LinedList"/>
    <dgm:cxn modelId="{19679C7A-F4B0-45A0-8067-D44E9D7AB35C}" srcId="{A18DFC46-09F3-4279-8ABA-37977AF51FA3}" destId="{46B7BE72-A36F-4170-8616-4971D504AA3E}" srcOrd="2" destOrd="0" parTransId="{57E511BC-98CE-4948-B0B6-674E3E64E50E}" sibTransId="{ADAADF8D-ED35-48BF-995F-7CC66DC9B062}"/>
    <dgm:cxn modelId="{7E890584-51AF-C84C-9EAA-8A5338150913}" srcId="{A18DFC46-09F3-4279-8ABA-37977AF51FA3}" destId="{16B1EDA9-CC51-6545-848A-F0DE1CD80A91}" srcOrd="3" destOrd="0" parTransId="{A6F33AA4-9BD6-3345-AE88-9B24AAD80939}" sibTransId="{F7E7854C-315A-C04D-A926-5FB653A39070}"/>
    <dgm:cxn modelId="{96268B97-EFE5-904C-AABC-2ABA3BC7A111}" type="presOf" srcId="{C87FA401-464E-46E4-9067-7B81233465B3}" destId="{B5A4C1AF-8E28-0F45-9CE6-39421214FA97}" srcOrd="0" destOrd="0" presId="urn:microsoft.com/office/officeart/2008/layout/LinedList"/>
    <dgm:cxn modelId="{BC97C6D7-F86A-CE4D-BDAA-8E1D56BE5348}" type="presOf" srcId="{A18DFC46-09F3-4279-8ABA-37977AF51FA3}" destId="{3FB9345F-D8AE-EC4B-9F4B-6C0395B007C4}" srcOrd="0" destOrd="0" presId="urn:microsoft.com/office/officeart/2008/layout/LinedList"/>
    <dgm:cxn modelId="{B67591FA-F46D-ED49-BFC0-48F719C18170}" type="presParOf" srcId="{3FB9345F-D8AE-EC4B-9F4B-6C0395B007C4}" destId="{EFEE3A71-8307-3546-8FA4-1CC84D30472F}" srcOrd="0" destOrd="0" presId="urn:microsoft.com/office/officeart/2008/layout/LinedList"/>
    <dgm:cxn modelId="{DD59A597-A9B9-C84B-9AC7-075599F68886}" type="presParOf" srcId="{3FB9345F-D8AE-EC4B-9F4B-6C0395B007C4}" destId="{BF3500B4-A1FA-3B48-BDD9-52F0D1522CF8}" srcOrd="1" destOrd="0" presId="urn:microsoft.com/office/officeart/2008/layout/LinedList"/>
    <dgm:cxn modelId="{790B0874-BF9E-5D46-8C45-F230A0594B56}" type="presParOf" srcId="{BF3500B4-A1FA-3B48-BDD9-52F0D1522CF8}" destId="{B5A4C1AF-8E28-0F45-9CE6-39421214FA97}" srcOrd="0" destOrd="0" presId="urn:microsoft.com/office/officeart/2008/layout/LinedList"/>
    <dgm:cxn modelId="{4E69103A-92C6-7049-A26F-65DEE19DD6B3}" type="presParOf" srcId="{BF3500B4-A1FA-3B48-BDD9-52F0D1522CF8}" destId="{CA206E9E-4BC9-E54A-9273-69720DF2CB71}" srcOrd="1" destOrd="0" presId="urn:microsoft.com/office/officeart/2008/layout/LinedList"/>
    <dgm:cxn modelId="{88FA7220-35B1-2B48-99BE-52E4FFB0B7F8}" type="presParOf" srcId="{3FB9345F-D8AE-EC4B-9F4B-6C0395B007C4}" destId="{1C7DE67B-5B6F-7944-B18B-21AA13C62875}" srcOrd="2" destOrd="0" presId="urn:microsoft.com/office/officeart/2008/layout/LinedList"/>
    <dgm:cxn modelId="{EC5FD013-DF40-FE4C-B99B-DCC353124671}" type="presParOf" srcId="{3FB9345F-D8AE-EC4B-9F4B-6C0395B007C4}" destId="{73F58B55-F0E6-5140-9DF1-CBB4A2767286}" srcOrd="3" destOrd="0" presId="urn:microsoft.com/office/officeart/2008/layout/LinedList"/>
    <dgm:cxn modelId="{37618D62-87D6-D242-8B5D-2E05296EC2AE}" type="presParOf" srcId="{73F58B55-F0E6-5140-9DF1-CBB4A2767286}" destId="{F691C56A-A798-B147-9908-16045B4CF3D8}" srcOrd="0" destOrd="0" presId="urn:microsoft.com/office/officeart/2008/layout/LinedList"/>
    <dgm:cxn modelId="{0708AF68-DF68-7142-AC17-FC161AD7BA70}" type="presParOf" srcId="{73F58B55-F0E6-5140-9DF1-CBB4A2767286}" destId="{6361C5B5-A57A-ED44-962F-F18EF012CE16}" srcOrd="1" destOrd="0" presId="urn:microsoft.com/office/officeart/2008/layout/LinedList"/>
    <dgm:cxn modelId="{3E930B69-AF26-8C42-BFFA-FA414343FECC}" type="presParOf" srcId="{3FB9345F-D8AE-EC4B-9F4B-6C0395B007C4}" destId="{B6CF3D31-A1BD-6F40-AEEF-99F623F191BC}" srcOrd="4" destOrd="0" presId="urn:microsoft.com/office/officeart/2008/layout/LinedList"/>
    <dgm:cxn modelId="{3B73E8C3-4E91-474A-AC28-E97FF3A4CF54}" type="presParOf" srcId="{3FB9345F-D8AE-EC4B-9F4B-6C0395B007C4}" destId="{5DF1E2B8-8CF6-EE4B-8D96-412D1C2B6078}" srcOrd="5" destOrd="0" presId="urn:microsoft.com/office/officeart/2008/layout/LinedList"/>
    <dgm:cxn modelId="{070B84D0-2269-7C48-88A5-BCBDC103BC22}" type="presParOf" srcId="{5DF1E2B8-8CF6-EE4B-8D96-412D1C2B6078}" destId="{547FE329-9B1D-DB4D-912E-92E02A7A9118}" srcOrd="0" destOrd="0" presId="urn:microsoft.com/office/officeart/2008/layout/LinedList"/>
    <dgm:cxn modelId="{A781F374-38B3-0046-83B8-B30725B01E04}" type="presParOf" srcId="{5DF1E2B8-8CF6-EE4B-8D96-412D1C2B6078}" destId="{152DCF46-A811-5B48-A644-B04418772101}" srcOrd="1" destOrd="0" presId="urn:microsoft.com/office/officeart/2008/layout/LinedList"/>
    <dgm:cxn modelId="{9A74FFA7-7756-1B4D-9FB5-55288330E18E}" type="presParOf" srcId="{3FB9345F-D8AE-EC4B-9F4B-6C0395B007C4}" destId="{66100062-F0C9-D646-8B6A-4DAAA9499E31}" srcOrd="6" destOrd="0" presId="urn:microsoft.com/office/officeart/2008/layout/LinedList"/>
    <dgm:cxn modelId="{DB7C732D-372A-544D-B068-4872F318B031}" type="presParOf" srcId="{3FB9345F-D8AE-EC4B-9F4B-6C0395B007C4}" destId="{51734A90-46F6-1949-B100-2E7ED74FCAA3}" srcOrd="7" destOrd="0" presId="urn:microsoft.com/office/officeart/2008/layout/LinedList"/>
    <dgm:cxn modelId="{BB6E411B-FD96-124B-A0C2-07C192A90B8B}" type="presParOf" srcId="{51734A90-46F6-1949-B100-2E7ED74FCAA3}" destId="{0AB30320-BA0D-EE40-94EC-775998086CDC}" srcOrd="0" destOrd="0" presId="urn:microsoft.com/office/officeart/2008/layout/LinedList"/>
    <dgm:cxn modelId="{8BB444D5-84E7-6048-A100-0B3C4A8B371F}" type="presParOf" srcId="{51734A90-46F6-1949-B100-2E7ED74FCAA3}" destId="{64E1A2B4-5D9E-E547-855D-578AF37333E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8221C538-4D83-4481-8494-B335E945516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72CE88-4F8F-43B4-B6DC-F00F42A04E58}">
      <dgm:prSet/>
      <dgm:spPr/>
      <dgm:t>
        <a:bodyPr/>
        <a:lstStyle/>
        <a:p>
          <a:r>
            <a:rPr lang="it-IT"/>
            <a:t>Chiave esterna tra tabelle</a:t>
          </a:r>
          <a:endParaRPr lang="en-US"/>
        </a:p>
      </dgm:t>
    </dgm:pt>
    <dgm:pt modelId="{14A3B265-9A09-4B09-8E2A-55CC11890D34}" type="parTrans" cxnId="{20F8D97C-0ABA-4C2E-A63E-1675D74C1DED}">
      <dgm:prSet/>
      <dgm:spPr/>
      <dgm:t>
        <a:bodyPr/>
        <a:lstStyle/>
        <a:p>
          <a:endParaRPr lang="en-US"/>
        </a:p>
      </dgm:t>
    </dgm:pt>
    <dgm:pt modelId="{EF5B2116-D856-465C-A430-42333180331E}" type="sibTrans" cxnId="{20F8D97C-0ABA-4C2E-A63E-1675D74C1DED}">
      <dgm:prSet/>
      <dgm:spPr/>
      <dgm:t>
        <a:bodyPr/>
        <a:lstStyle/>
        <a:p>
          <a:endParaRPr lang="en-US"/>
        </a:p>
      </dgm:t>
    </dgm:pt>
    <dgm:pt modelId="{0C221551-7D2A-42EC-964C-3B23A259695B}">
      <dgm:prSet/>
      <dgm:spPr/>
      <dgm:t>
        <a:bodyPr/>
        <a:lstStyle/>
        <a:p>
          <a:r>
            <a:rPr lang="it-IT"/>
            <a:t>ALTER TABLE AthletePartecipation ADD CONSTRAINT IdSeason FOREIGN KEY (IdSeason) REFERENCES Season (Id);</a:t>
          </a:r>
          <a:endParaRPr lang="en-US"/>
        </a:p>
      </dgm:t>
    </dgm:pt>
    <dgm:pt modelId="{8AC6C1BD-E2CB-4ED9-A389-ECE690E95DA3}" type="parTrans" cxnId="{9CCC4142-96D8-4D4E-BAA5-CCB10FC211CE}">
      <dgm:prSet/>
      <dgm:spPr/>
      <dgm:t>
        <a:bodyPr/>
        <a:lstStyle/>
        <a:p>
          <a:endParaRPr lang="en-US"/>
        </a:p>
      </dgm:t>
    </dgm:pt>
    <dgm:pt modelId="{CE7D9439-4251-452B-B4C7-483B11B4C492}" type="sibTrans" cxnId="{9CCC4142-96D8-4D4E-BAA5-CCB10FC211CE}">
      <dgm:prSet/>
      <dgm:spPr/>
      <dgm:t>
        <a:bodyPr/>
        <a:lstStyle/>
        <a:p>
          <a:endParaRPr lang="en-US"/>
        </a:p>
      </dgm:t>
    </dgm:pt>
    <dgm:pt modelId="{22C83AAB-5F51-4B6D-8D83-FA7A03864933}" type="pres">
      <dgm:prSet presAssocID="{8221C538-4D83-4481-8494-B335E9455162}" presName="root" presStyleCnt="0">
        <dgm:presLayoutVars>
          <dgm:dir/>
          <dgm:resizeHandles val="exact"/>
        </dgm:presLayoutVars>
      </dgm:prSet>
      <dgm:spPr/>
    </dgm:pt>
    <dgm:pt modelId="{4D2E8722-6920-4C6B-B266-18F21B2D8E4A}" type="pres">
      <dgm:prSet presAssocID="{6C72CE88-4F8F-43B4-B6DC-F00F42A04E58}" presName="compNode" presStyleCnt="0"/>
      <dgm:spPr/>
    </dgm:pt>
    <dgm:pt modelId="{20917919-AACD-401A-A182-1DAB6B5A3E7F}" type="pres">
      <dgm:prSet presAssocID="{6C72CE88-4F8F-43B4-B6DC-F00F42A04E58}" presName="bgRect" presStyleLbl="bgShp" presStyleIdx="0" presStyleCnt="2"/>
      <dgm:spPr/>
    </dgm:pt>
    <dgm:pt modelId="{8A4728DD-896D-4CCD-8436-B6143AF1269E}" type="pres">
      <dgm:prSet presAssocID="{6C72CE88-4F8F-43B4-B6DC-F00F42A04E5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07707200-4228-4AA9-8CBA-ECE61D4DE999}" type="pres">
      <dgm:prSet presAssocID="{6C72CE88-4F8F-43B4-B6DC-F00F42A04E58}" presName="spaceRect" presStyleCnt="0"/>
      <dgm:spPr/>
    </dgm:pt>
    <dgm:pt modelId="{BE2C5E81-0BA9-4884-9D11-EF9BAB771094}" type="pres">
      <dgm:prSet presAssocID="{6C72CE88-4F8F-43B4-B6DC-F00F42A04E58}" presName="parTx" presStyleLbl="revTx" presStyleIdx="0" presStyleCnt="2">
        <dgm:presLayoutVars>
          <dgm:chMax val="0"/>
          <dgm:chPref val="0"/>
        </dgm:presLayoutVars>
      </dgm:prSet>
      <dgm:spPr/>
    </dgm:pt>
    <dgm:pt modelId="{7B6D4D79-6EE1-4648-AC96-8D81A4450D0D}" type="pres">
      <dgm:prSet presAssocID="{EF5B2116-D856-465C-A430-42333180331E}" presName="sibTrans" presStyleCnt="0"/>
      <dgm:spPr/>
    </dgm:pt>
    <dgm:pt modelId="{092A00A8-C176-408D-88E1-59F5917B9B07}" type="pres">
      <dgm:prSet presAssocID="{0C221551-7D2A-42EC-964C-3B23A259695B}" presName="compNode" presStyleCnt="0"/>
      <dgm:spPr/>
    </dgm:pt>
    <dgm:pt modelId="{E9266A1E-9FDE-48F0-808E-78967F6C4C3A}" type="pres">
      <dgm:prSet presAssocID="{0C221551-7D2A-42EC-964C-3B23A259695B}" presName="bgRect" presStyleLbl="bgShp" presStyleIdx="1" presStyleCnt="2"/>
      <dgm:spPr/>
    </dgm:pt>
    <dgm:pt modelId="{D9770AC4-CCCB-44FD-8AAC-0397DE8C09A9}" type="pres">
      <dgm:prSet presAssocID="{0C221551-7D2A-42EC-964C-3B23A259695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A2F0F4C8-C6FF-4F36-99FD-4563AE9831DC}" type="pres">
      <dgm:prSet presAssocID="{0C221551-7D2A-42EC-964C-3B23A259695B}" presName="spaceRect" presStyleCnt="0"/>
      <dgm:spPr/>
    </dgm:pt>
    <dgm:pt modelId="{C0C22512-8F1D-4163-8231-38F93470D536}" type="pres">
      <dgm:prSet presAssocID="{0C221551-7D2A-42EC-964C-3B23A259695B}" presName="parTx" presStyleLbl="revTx" presStyleIdx="1" presStyleCnt="2">
        <dgm:presLayoutVars>
          <dgm:chMax val="0"/>
          <dgm:chPref val="0"/>
        </dgm:presLayoutVars>
      </dgm:prSet>
      <dgm:spPr/>
    </dgm:pt>
  </dgm:ptLst>
  <dgm:cxnLst>
    <dgm:cxn modelId="{9CCC4142-96D8-4D4E-BAA5-CCB10FC211CE}" srcId="{8221C538-4D83-4481-8494-B335E9455162}" destId="{0C221551-7D2A-42EC-964C-3B23A259695B}" srcOrd="1" destOrd="0" parTransId="{8AC6C1BD-E2CB-4ED9-A389-ECE690E95DA3}" sibTransId="{CE7D9439-4251-452B-B4C7-483B11B4C492}"/>
    <dgm:cxn modelId="{830F7F74-F751-46EE-92C9-47A64697444E}" type="presOf" srcId="{0C221551-7D2A-42EC-964C-3B23A259695B}" destId="{C0C22512-8F1D-4163-8231-38F93470D536}" srcOrd="0" destOrd="0" presId="urn:microsoft.com/office/officeart/2018/2/layout/IconVerticalSolidList"/>
    <dgm:cxn modelId="{20F8D97C-0ABA-4C2E-A63E-1675D74C1DED}" srcId="{8221C538-4D83-4481-8494-B335E9455162}" destId="{6C72CE88-4F8F-43B4-B6DC-F00F42A04E58}" srcOrd="0" destOrd="0" parTransId="{14A3B265-9A09-4B09-8E2A-55CC11890D34}" sibTransId="{EF5B2116-D856-465C-A430-42333180331E}"/>
    <dgm:cxn modelId="{BE74A39E-87E9-4075-AB38-37A45BB9ADE0}" type="presOf" srcId="{8221C538-4D83-4481-8494-B335E9455162}" destId="{22C83AAB-5F51-4B6D-8D83-FA7A03864933}" srcOrd="0" destOrd="0" presId="urn:microsoft.com/office/officeart/2018/2/layout/IconVerticalSolidList"/>
    <dgm:cxn modelId="{C82A6ED0-7F93-493A-9E31-09EA0A83F20F}" type="presOf" srcId="{6C72CE88-4F8F-43B4-B6DC-F00F42A04E58}" destId="{BE2C5E81-0BA9-4884-9D11-EF9BAB771094}" srcOrd="0" destOrd="0" presId="urn:microsoft.com/office/officeart/2018/2/layout/IconVerticalSolidList"/>
    <dgm:cxn modelId="{6E9890AD-6518-4126-A0F5-462C6B7040E1}" type="presParOf" srcId="{22C83AAB-5F51-4B6D-8D83-FA7A03864933}" destId="{4D2E8722-6920-4C6B-B266-18F21B2D8E4A}" srcOrd="0" destOrd="0" presId="urn:microsoft.com/office/officeart/2018/2/layout/IconVerticalSolidList"/>
    <dgm:cxn modelId="{4351B8F5-7D93-492B-9FCD-CA25C8B12AA7}" type="presParOf" srcId="{4D2E8722-6920-4C6B-B266-18F21B2D8E4A}" destId="{20917919-AACD-401A-A182-1DAB6B5A3E7F}" srcOrd="0" destOrd="0" presId="urn:microsoft.com/office/officeart/2018/2/layout/IconVerticalSolidList"/>
    <dgm:cxn modelId="{CE3CB87C-997F-425D-827E-9344614C817F}" type="presParOf" srcId="{4D2E8722-6920-4C6B-B266-18F21B2D8E4A}" destId="{8A4728DD-896D-4CCD-8436-B6143AF1269E}" srcOrd="1" destOrd="0" presId="urn:microsoft.com/office/officeart/2018/2/layout/IconVerticalSolidList"/>
    <dgm:cxn modelId="{C56DB83B-D8E0-4E06-9DB9-CF794320BF84}" type="presParOf" srcId="{4D2E8722-6920-4C6B-B266-18F21B2D8E4A}" destId="{07707200-4228-4AA9-8CBA-ECE61D4DE999}" srcOrd="2" destOrd="0" presId="urn:microsoft.com/office/officeart/2018/2/layout/IconVerticalSolidList"/>
    <dgm:cxn modelId="{7A01569F-7255-4860-9D5F-D93E84058211}" type="presParOf" srcId="{4D2E8722-6920-4C6B-B266-18F21B2D8E4A}" destId="{BE2C5E81-0BA9-4884-9D11-EF9BAB771094}" srcOrd="3" destOrd="0" presId="urn:microsoft.com/office/officeart/2018/2/layout/IconVerticalSolidList"/>
    <dgm:cxn modelId="{384348AA-4956-444F-AACA-F2B25EBBD91F}" type="presParOf" srcId="{22C83AAB-5F51-4B6D-8D83-FA7A03864933}" destId="{7B6D4D79-6EE1-4648-AC96-8D81A4450D0D}" srcOrd="1" destOrd="0" presId="urn:microsoft.com/office/officeart/2018/2/layout/IconVerticalSolidList"/>
    <dgm:cxn modelId="{A9475B6E-B288-4539-98DF-055317E28FDB}" type="presParOf" srcId="{22C83AAB-5F51-4B6D-8D83-FA7A03864933}" destId="{092A00A8-C176-408D-88E1-59F5917B9B07}" srcOrd="2" destOrd="0" presId="urn:microsoft.com/office/officeart/2018/2/layout/IconVerticalSolidList"/>
    <dgm:cxn modelId="{02F3F908-D3B7-409A-B8F1-A61350748C0B}" type="presParOf" srcId="{092A00A8-C176-408D-88E1-59F5917B9B07}" destId="{E9266A1E-9FDE-48F0-808E-78967F6C4C3A}" srcOrd="0" destOrd="0" presId="urn:microsoft.com/office/officeart/2018/2/layout/IconVerticalSolidList"/>
    <dgm:cxn modelId="{BE7C6C8B-E4BD-47E7-8469-A20B5F437388}" type="presParOf" srcId="{092A00A8-C176-408D-88E1-59F5917B9B07}" destId="{D9770AC4-CCCB-44FD-8AAC-0397DE8C09A9}" srcOrd="1" destOrd="0" presId="urn:microsoft.com/office/officeart/2018/2/layout/IconVerticalSolidList"/>
    <dgm:cxn modelId="{0E7D29BE-7643-486B-876D-6DD7DE8E2BC7}" type="presParOf" srcId="{092A00A8-C176-408D-88E1-59F5917B9B07}" destId="{A2F0F4C8-C6FF-4F36-99FD-4563AE9831DC}" srcOrd="2" destOrd="0" presId="urn:microsoft.com/office/officeart/2018/2/layout/IconVerticalSolidList"/>
    <dgm:cxn modelId="{1464F27D-135E-499D-973A-4F364C364BAB}" type="presParOf" srcId="{092A00A8-C176-408D-88E1-59F5917B9B07}" destId="{C0C22512-8F1D-4163-8231-38F93470D53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4E360FF6-5E50-4CC4-8260-3948C5C78DCF}"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83E4175A-4DBE-43AD-B877-9D6E4132E268}">
      <dgm:prSet/>
      <dgm:spPr/>
      <dgm:t>
        <a:bodyPr/>
        <a:lstStyle/>
        <a:p>
          <a:r>
            <a:rPr lang="it-IT"/>
            <a:t>Individuare i dati ridondanti</a:t>
          </a:r>
          <a:endParaRPr lang="en-US"/>
        </a:p>
      </dgm:t>
    </dgm:pt>
    <dgm:pt modelId="{E75B1C40-0A72-4B92-8803-F301098F6C31}" type="parTrans" cxnId="{CB5C9B78-0612-4B9E-AB1B-64313E7FD46C}">
      <dgm:prSet/>
      <dgm:spPr/>
      <dgm:t>
        <a:bodyPr/>
        <a:lstStyle/>
        <a:p>
          <a:endParaRPr lang="en-US"/>
        </a:p>
      </dgm:t>
    </dgm:pt>
    <dgm:pt modelId="{CB1260AD-5396-4F59-8C98-91765C801122}" type="sibTrans" cxnId="{CB5C9B78-0612-4B9E-AB1B-64313E7FD46C}">
      <dgm:prSet/>
      <dgm:spPr/>
      <dgm:t>
        <a:bodyPr/>
        <a:lstStyle/>
        <a:p>
          <a:endParaRPr lang="en-US"/>
        </a:p>
      </dgm:t>
    </dgm:pt>
    <dgm:pt modelId="{BD968779-39AB-4D19-9904-68F079242E32}">
      <dgm:prSet/>
      <dgm:spPr/>
      <dgm:t>
        <a:bodyPr/>
        <a:lstStyle/>
        <a:p>
          <a:r>
            <a:rPr lang="it-IT"/>
            <a:t>Creare tabelle anagrafiche</a:t>
          </a:r>
          <a:endParaRPr lang="en-US"/>
        </a:p>
      </dgm:t>
    </dgm:pt>
    <dgm:pt modelId="{55920531-1C0A-49B4-8F4D-38037252E384}" type="parTrans" cxnId="{E76E0B84-2726-468C-BE04-711901C57B24}">
      <dgm:prSet/>
      <dgm:spPr/>
      <dgm:t>
        <a:bodyPr/>
        <a:lstStyle/>
        <a:p>
          <a:endParaRPr lang="en-US"/>
        </a:p>
      </dgm:t>
    </dgm:pt>
    <dgm:pt modelId="{C375BE3F-EC3C-4513-8A14-1BA85CA1254D}" type="sibTrans" cxnId="{E76E0B84-2726-468C-BE04-711901C57B24}">
      <dgm:prSet/>
      <dgm:spPr/>
      <dgm:t>
        <a:bodyPr/>
        <a:lstStyle/>
        <a:p>
          <a:endParaRPr lang="en-US"/>
        </a:p>
      </dgm:t>
    </dgm:pt>
    <dgm:pt modelId="{CD2A6171-C848-4068-A0E7-B43A5ABCE004}">
      <dgm:prSet/>
      <dgm:spPr/>
      <dgm:t>
        <a:bodyPr/>
        <a:lstStyle/>
        <a:p>
          <a:r>
            <a:rPr lang="it-IT"/>
            <a:t>Copiare i dati nelle tabelle anagrafiche</a:t>
          </a:r>
          <a:endParaRPr lang="en-US"/>
        </a:p>
      </dgm:t>
    </dgm:pt>
    <dgm:pt modelId="{78BB0CC2-924F-43BB-B861-2AA509E787E2}" type="parTrans" cxnId="{B5DB08A7-5E24-41B9-95A2-B13D1EE66631}">
      <dgm:prSet/>
      <dgm:spPr/>
      <dgm:t>
        <a:bodyPr/>
        <a:lstStyle/>
        <a:p>
          <a:endParaRPr lang="en-US"/>
        </a:p>
      </dgm:t>
    </dgm:pt>
    <dgm:pt modelId="{452F7D01-A76B-4965-9AAF-2C14F58B74FC}" type="sibTrans" cxnId="{B5DB08A7-5E24-41B9-95A2-B13D1EE66631}">
      <dgm:prSet/>
      <dgm:spPr/>
      <dgm:t>
        <a:bodyPr/>
        <a:lstStyle/>
        <a:p>
          <a:endParaRPr lang="en-US"/>
        </a:p>
      </dgm:t>
    </dgm:pt>
    <dgm:pt modelId="{5E10FD7F-3197-4144-B551-B0345BCCB57E}">
      <dgm:prSet/>
      <dgm:spPr/>
      <dgm:t>
        <a:bodyPr/>
        <a:lstStyle/>
        <a:p>
          <a:r>
            <a:rPr lang="it-IT"/>
            <a:t>Creare chiave primaria</a:t>
          </a:r>
          <a:endParaRPr lang="en-US"/>
        </a:p>
      </dgm:t>
    </dgm:pt>
    <dgm:pt modelId="{B5DD024A-F42E-4C5A-B741-03AEF7D7D151}" type="parTrans" cxnId="{B1B1C39D-8A21-44AE-BFBF-78FA5F461B72}">
      <dgm:prSet/>
      <dgm:spPr/>
      <dgm:t>
        <a:bodyPr/>
        <a:lstStyle/>
        <a:p>
          <a:endParaRPr lang="en-US"/>
        </a:p>
      </dgm:t>
    </dgm:pt>
    <dgm:pt modelId="{E38E32C8-0E98-47BF-9D01-0B1F951C9450}" type="sibTrans" cxnId="{B1B1C39D-8A21-44AE-BFBF-78FA5F461B72}">
      <dgm:prSet/>
      <dgm:spPr/>
      <dgm:t>
        <a:bodyPr/>
        <a:lstStyle/>
        <a:p>
          <a:endParaRPr lang="en-US"/>
        </a:p>
      </dgm:t>
    </dgm:pt>
    <dgm:pt modelId="{76DBAC47-69F9-4F34-A264-979E44EC3A1C}">
      <dgm:prSet/>
      <dgm:spPr/>
      <dgm:t>
        <a:bodyPr/>
        <a:lstStyle/>
        <a:p>
          <a:r>
            <a:rPr lang="it-IT"/>
            <a:t>Creare la chiave esterna</a:t>
          </a:r>
          <a:endParaRPr lang="en-US"/>
        </a:p>
      </dgm:t>
    </dgm:pt>
    <dgm:pt modelId="{11456CBF-3ABF-4F6E-B516-72FD945646D4}" type="parTrans" cxnId="{0DD22CB7-8386-4653-96D5-744B2ADCAA20}">
      <dgm:prSet/>
      <dgm:spPr/>
      <dgm:t>
        <a:bodyPr/>
        <a:lstStyle/>
        <a:p>
          <a:endParaRPr lang="en-US"/>
        </a:p>
      </dgm:t>
    </dgm:pt>
    <dgm:pt modelId="{72BB6495-007E-4751-9062-C200FEC75966}" type="sibTrans" cxnId="{0DD22CB7-8386-4653-96D5-744B2ADCAA20}">
      <dgm:prSet/>
      <dgm:spPr/>
      <dgm:t>
        <a:bodyPr/>
        <a:lstStyle/>
        <a:p>
          <a:endParaRPr lang="en-US"/>
        </a:p>
      </dgm:t>
    </dgm:pt>
    <dgm:pt modelId="{DA3B98E9-F436-410E-B22D-2FC3098651E9}">
      <dgm:prSet/>
      <dgm:spPr/>
      <dgm:t>
        <a:bodyPr/>
        <a:lstStyle/>
        <a:p>
          <a:r>
            <a:rPr lang="it-IT"/>
            <a:t>Copiare i valori delle chiavi primarie nella colonna di riferimento</a:t>
          </a:r>
          <a:endParaRPr lang="en-US"/>
        </a:p>
      </dgm:t>
    </dgm:pt>
    <dgm:pt modelId="{9B9E892C-18AB-42B8-8AB7-D4F3147DA3FF}" type="parTrans" cxnId="{2F219253-1F3C-46EC-BBED-F6FA5E8A294A}">
      <dgm:prSet/>
      <dgm:spPr/>
      <dgm:t>
        <a:bodyPr/>
        <a:lstStyle/>
        <a:p>
          <a:endParaRPr lang="en-US"/>
        </a:p>
      </dgm:t>
    </dgm:pt>
    <dgm:pt modelId="{B431A99B-26B2-4BE2-B6EF-EC4D440B8A29}" type="sibTrans" cxnId="{2F219253-1F3C-46EC-BBED-F6FA5E8A294A}">
      <dgm:prSet/>
      <dgm:spPr/>
      <dgm:t>
        <a:bodyPr/>
        <a:lstStyle/>
        <a:p>
          <a:endParaRPr lang="en-US"/>
        </a:p>
      </dgm:t>
    </dgm:pt>
    <dgm:pt modelId="{501040F7-C0A6-A348-9866-FFBC1E7189C9}" type="pres">
      <dgm:prSet presAssocID="{4E360FF6-5E50-4CC4-8260-3948C5C78DCF}" presName="linear" presStyleCnt="0">
        <dgm:presLayoutVars>
          <dgm:animLvl val="lvl"/>
          <dgm:resizeHandles val="exact"/>
        </dgm:presLayoutVars>
      </dgm:prSet>
      <dgm:spPr/>
    </dgm:pt>
    <dgm:pt modelId="{9D400634-6ACF-A44A-B185-C9FE4A2BBEC8}" type="pres">
      <dgm:prSet presAssocID="{83E4175A-4DBE-43AD-B877-9D6E4132E268}" presName="parentText" presStyleLbl="node1" presStyleIdx="0" presStyleCnt="6">
        <dgm:presLayoutVars>
          <dgm:chMax val="0"/>
          <dgm:bulletEnabled val="1"/>
        </dgm:presLayoutVars>
      </dgm:prSet>
      <dgm:spPr/>
    </dgm:pt>
    <dgm:pt modelId="{8932C9C2-E409-5143-A3D9-360B1509D5FA}" type="pres">
      <dgm:prSet presAssocID="{CB1260AD-5396-4F59-8C98-91765C801122}" presName="spacer" presStyleCnt="0"/>
      <dgm:spPr/>
    </dgm:pt>
    <dgm:pt modelId="{2132ECE9-FF49-5046-ACA6-12E4422F391E}" type="pres">
      <dgm:prSet presAssocID="{BD968779-39AB-4D19-9904-68F079242E32}" presName="parentText" presStyleLbl="node1" presStyleIdx="1" presStyleCnt="6">
        <dgm:presLayoutVars>
          <dgm:chMax val="0"/>
          <dgm:bulletEnabled val="1"/>
        </dgm:presLayoutVars>
      </dgm:prSet>
      <dgm:spPr/>
    </dgm:pt>
    <dgm:pt modelId="{FA69D00E-8E09-DD46-8FE3-695D2EAD7F27}" type="pres">
      <dgm:prSet presAssocID="{C375BE3F-EC3C-4513-8A14-1BA85CA1254D}" presName="spacer" presStyleCnt="0"/>
      <dgm:spPr/>
    </dgm:pt>
    <dgm:pt modelId="{4EDE91CB-B3BC-DB4B-BEAD-66910CFDBBA6}" type="pres">
      <dgm:prSet presAssocID="{CD2A6171-C848-4068-A0E7-B43A5ABCE004}" presName="parentText" presStyleLbl="node1" presStyleIdx="2" presStyleCnt="6">
        <dgm:presLayoutVars>
          <dgm:chMax val="0"/>
          <dgm:bulletEnabled val="1"/>
        </dgm:presLayoutVars>
      </dgm:prSet>
      <dgm:spPr/>
    </dgm:pt>
    <dgm:pt modelId="{F4A1E6E3-D56F-8543-B905-55AAF74538A3}" type="pres">
      <dgm:prSet presAssocID="{452F7D01-A76B-4965-9AAF-2C14F58B74FC}" presName="spacer" presStyleCnt="0"/>
      <dgm:spPr/>
    </dgm:pt>
    <dgm:pt modelId="{B273EC1A-0623-2D43-941B-0FE27F4BC18D}" type="pres">
      <dgm:prSet presAssocID="{5E10FD7F-3197-4144-B551-B0345BCCB57E}" presName="parentText" presStyleLbl="node1" presStyleIdx="3" presStyleCnt="6">
        <dgm:presLayoutVars>
          <dgm:chMax val="0"/>
          <dgm:bulletEnabled val="1"/>
        </dgm:presLayoutVars>
      </dgm:prSet>
      <dgm:spPr/>
    </dgm:pt>
    <dgm:pt modelId="{5BF84F96-4F71-534F-A35C-C7D8775D581C}" type="pres">
      <dgm:prSet presAssocID="{E38E32C8-0E98-47BF-9D01-0B1F951C9450}" presName="spacer" presStyleCnt="0"/>
      <dgm:spPr/>
    </dgm:pt>
    <dgm:pt modelId="{7ECF1C57-5016-5C4E-8148-BD37DCF1BAD5}" type="pres">
      <dgm:prSet presAssocID="{76DBAC47-69F9-4F34-A264-979E44EC3A1C}" presName="parentText" presStyleLbl="node1" presStyleIdx="4" presStyleCnt="6">
        <dgm:presLayoutVars>
          <dgm:chMax val="0"/>
          <dgm:bulletEnabled val="1"/>
        </dgm:presLayoutVars>
      </dgm:prSet>
      <dgm:spPr/>
    </dgm:pt>
    <dgm:pt modelId="{97274DB2-9243-1A4B-831E-2FFA96478256}" type="pres">
      <dgm:prSet presAssocID="{72BB6495-007E-4751-9062-C200FEC75966}" presName="spacer" presStyleCnt="0"/>
      <dgm:spPr/>
    </dgm:pt>
    <dgm:pt modelId="{C8CB01B6-3717-0B45-A0F2-26211E5410F2}" type="pres">
      <dgm:prSet presAssocID="{DA3B98E9-F436-410E-B22D-2FC3098651E9}" presName="parentText" presStyleLbl="node1" presStyleIdx="5" presStyleCnt="6">
        <dgm:presLayoutVars>
          <dgm:chMax val="0"/>
          <dgm:bulletEnabled val="1"/>
        </dgm:presLayoutVars>
      </dgm:prSet>
      <dgm:spPr/>
    </dgm:pt>
  </dgm:ptLst>
  <dgm:cxnLst>
    <dgm:cxn modelId="{C2787C22-C13C-FC4C-AF25-F7C8CCBCEEA6}" type="presOf" srcId="{5E10FD7F-3197-4144-B551-B0345BCCB57E}" destId="{B273EC1A-0623-2D43-941B-0FE27F4BC18D}" srcOrd="0" destOrd="0" presId="urn:microsoft.com/office/officeart/2005/8/layout/vList2"/>
    <dgm:cxn modelId="{610AEC27-A22A-6D41-A653-DCF70BF24304}" type="presOf" srcId="{CD2A6171-C848-4068-A0E7-B43A5ABCE004}" destId="{4EDE91CB-B3BC-DB4B-BEAD-66910CFDBBA6}" srcOrd="0" destOrd="0" presId="urn:microsoft.com/office/officeart/2005/8/layout/vList2"/>
    <dgm:cxn modelId="{2F219253-1F3C-46EC-BBED-F6FA5E8A294A}" srcId="{4E360FF6-5E50-4CC4-8260-3948C5C78DCF}" destId="{DA3B98E9-F436-410E-B22D-2FC3098651E9}" srcOrd="5" destOrd="0" parTransId="{9B9E892C-18AB-42B8-8AB7-D4F3147DA3FF}" sibTransId="{B431A99B-26B2-4BE2-B6EF-EC4D440B8A29}"/>
    <dgm:cxn modelId="{B87ECB75-D500-F440-A400-77720CB47521}" type="presOf" srcId="{76DBAC47-69F9-4F34-A264-979E44EC3A1C}" destId="{7ECF1C57-5016-5C4E-8148-BD37DCF1BAD5}" srcOrd="0" destOrd="0" presId="urn:microsoft.com/office/officeart/2005/8/layout/vList2"/>
    <dgm:cxn modelId="{CB5C9B78-0612-4B9E-AB1B-64313E7FD46C}" srcId="{4E360FF6-5E50-4CC4-8260-3948C5C78DCF}" destId="{83E4175A-4DBE-43AD-B877-9D6E4132E268}" srcOrd="0" destOrd="0" parTransId="{E75B1C40-0A72-4B92-8803-F301098F6C31}" sibTransId="{CB1260AD-5396-4F59-8C98-91765C801122}"/>
    <dgm:cxn modelId="{C497D67B-61AE-BA49-A052-4F6272BAC4BE}" type="presOf" srcId="{DA3B98E9-F436-410E-B22D-2FC3098651E9}" destId="{C8CB01B6-3717-0B45-A0F2-26211E5410F2}" srcOrd="0" destOrd="0" presId="urn:microsoft.com/office/officeart/2005/8/layout/vList2"/>
    <dgm:cxn modelId="{E76E0B84-2726-468C-BE04-711901C57B24}" srcId="{4E360FF6-5E50-4CC4-8260-3948C5C78DCF}" destId="{BD968779-39AB-4D19-9904-68F079242E32}" srcOrd="1" destOrd="0" parTransId="{55920531-1C0A-49B4-8F4D-38037252E384}" sibTransId="{C375BE3F-EC3C-4513-8A14-1BA85CA1254D}"/>
    <dgm:cxn modelId="{B1B1C39D-8A21-44AE-BFBF-78FA5F461B72}" srcId="{4E360FF6-5E50-4CC4-8260-3948C5C78DCF}" destId="{5E10FD7F-3197-4144-B551-B0345BCCB57E}" srcOrd="3" destOrd="0" parTransId="{B5DD024A-F42E-4C5A-B741-03AEF7D7D151}" sibTransId="{E38E32C8-0E98-47BF-9D01-0B1F951C9450}"/>
    <dgm:cxn modelId="{B5DB08A7-5E24-41B9-95A2-B13D1EE66631}" srcId="{4E360FF6-5E50-4CC4-8260-3948C5C78DCF}" destId="{CD2A6171-C848-4068-A0E7-B43A5ABCE004}" srcOrd="2" destOrd="0" parTransId="{78BB0CC2-924F-43BB-B861-2AA509E787E2}" sibTransId="{452F7D01-A76B-4965-9AAF-2C14F58B74FC}"/>
    <dgm:cxn modelId="{0DD22CB7-8386-4653-96D5-744B2ADCAA20}" srcId="{4E360FF6-5E50-4CC4-8260-3948C5C78DCF}" destId="{76DBAC47-69F9-4F34-A264-979E44EC3A1C}" srcOrd="4" destOrd="0" parTransId="{11456CBF-3ABF-4F6E-B516-72FD945646D4}" sibTransId="{72BB6495-007E-4751-9062-C200FEC75966}"/>
    <dgm:cxn modelId="{A86AA1C6-DFEB-0148-9369-CD7866478011}" type="presOf" srcId="{83E4175A-4DBE-43AD-B877-9D6E4132E268}" destId="{9D400634-6ACF-A44A-B185-C9FE4A2BBEC8}" srcOrd="0" destOrd="0" presId="urn:microsoft.com/office/officeart/2005/8/layout/vList2"/>
    <dgm:cxn modelId="{FAAED3E6-C27D-7341-BC46-01E6E822B5C0}" type="presOf" srcId="{BD968779-39AB-4D19-9904-68F079242E32}" destId="{2132ECE9-FF49-5046-ACA6-12E4422F391E}" srcOrd="0" destOrd="0" presId="urn:microsoft.com/office/officeart/2005/8/layout/vList2"/>
    <dgm:cxn modelId="{4DF1C1EE-326B-8740-8F1D-64F4D626CA29}" type="presOf" srcId="{4E360FF6-5E50-4CC4-8260-3948C5C78DCF}" destId="{501040F7-C0A6-A348-9866-FFBC1E7189C9}" srcOrd="0" destOrd="0" presId="urn:microsoft.com/office/officeart/2005/8/layout/vList2"/>
    <dgm:cxn modelId="{F2968484-071E-8D43-BC76-C8BDE8151E6B}" type="presParOf" srcId="{501040F7-C0A6-A348-9866-FFBC1E7189C9}" destId="{9D400634-6ACF-A44A-B185-C9FE4A2BBEC8}" srcOrd="0" destOrd="0" presId="urn:microsoft.com/office/officeart/2005/8/layout/vList2"/>
    <dgm:cxn modelId="{A9E3F1B4-FEEE-E74B-91A3-7473DDCFD758}" type="presParOf" srcId="{501040F7-C0A6-A348-9866-FFBC1E7189C9}" destId="{8932C9C2-E409-5143-A3D9-360B1509D5FA}" srcOrd="1" destOrd="0" presId="urn:microsoft.com/office/officeart/2005/8/layout/vList2"/>
    <dgm:cxn modelId="{CFB6C95C-8E7E-2B45-BAB2-AB855341C458}" type="presParOf" srcId="{501040F7-C0A6-A348-9866-FFBC1E7189C9}" destId="{2132ECE9-FF49-5046-ACA6-12E4422F391E}" srcOrd="2" destOrd="0" presId="urn:microsoft.com/office/officeart/2005/8/layout/vList2"/>
    <dgm:cxn modelId="{64CFDEFC-24F1-4843-A575-2E7C2E4DFA0F}" type="presParOf" srcId="{501040F7-C0A6-A348-9866-FFBC1E7189C9}" destId="{FA69D00E-8E09-DD46-8FE3-695D2EAD7F27}" srcOrd="3" destOrd="0" presId="urn:microsoft.com/office/officeart/2005/8/layout/vList2"/>
    <dgm:cxn modelId="{358F0A11-6787-B740-85E2-DCAF9FF75982}" type="presParOf" srcId="{501040F7-C0A6-A348-9866-FFBC1E7189C9}" destId="{4EDE91CB-B3BC-DB4B-BEAD-66910CFDBBA6}" srcOrd="4" destOrd="0" presId="urn:microsoft.com/office/officeart/2005/8/layout/vList2"/>
    <dgm:cxn modelId="{9C5D3104-6B7C-9D4A-9772-E10CF4D81490}" type="presParOf" srcId="{501040F7-C0A6-A348-9866-FFBC1E7189C9}" destId="{F4A1E6E3-D56F-8543-B905-55AAF74538A3}" srcOrd="5" destOrd="0" presId="urn:microsoft.com/office/officeart/2005/8/layout/vList2"/>
    <dgm:cxn modelId="{F3F208D6-127F-C143-9873-348084ABD9E7}" type="presParOf" srcId="{501040F7-C0A6-A348-9866-FFBC1E7189C9}" destId="{B273EC1A-0623-2D43-941B-0FE27F4BC18D}" srcOrd="6" destOrd="0" presId="urn:microsoft.com/office/officeart/2005/8/layout/vList2"/>
    <dgm:cxn modelId="{C9F79CEE-6BDA-1448-907A-D2F86E3ADF35}" type="presParOf" srcId="{501040F7-C0A6-A348-9866-FFBC1E7189C9}" destId="{5BF84F96-4F71-534F-A35C-C7D8775D581C}" srcOrd="7" destOrd="0" presId="urn:microsoft.com/office/officeart/2005/8/layout/vList2"/>
    <dgm:cxn modelId="{86BDD67B-0D0B-D74E-9CC6-4062331B65D3}" type="presParOf" srcId="{501040F7-C0A6-A348-9866-FFBC1E7189C9}" destId="{7ECF1C57-5016-5C4E-8148-BD37DCF1BAD5}" srcOrd="8" destOrd="0" presId="urn:microsoft.com/office/officeart/2005/8/layout/vList2"/>
    <dgm:cxn modelId="{193C1F56-926A-254B-8E7A-6103246BE6F4}" type="presParOf" srcId="{501040F7-C0A6-A348-9866-FFBC1E7189C9}" destId="{97274DB2-9243-1A4B-831E-2FFA96478256}" srcOrd="9" destOrd="0" presId="urn:microsoft.com/office/officeart/2005/8/layout/vList2"/>
    <dgm:cxn modelId="{CBEE1844-C2ED-3F4A-9930-CC9BF7D21A5C}" type="presParOf" srcId="{501040F7-C0A6-A348-9866-FFBC1E7189C9}" destId="{C8CB01B6-3717-0B45-A0F2-26211E5410F2}"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1FB61B87-C8A0-4A38-8F5F-A7CC33F41CE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6064745-F53E-4AFC-9DAE-A4D1FF0DD797}">
      <dgm:prSet/>
      <dgm:spPr/>
      <dgm:t>
        <a:bodyPr/>
        <a:lstStyle/>
        <a:p>
          <a:r>
            <a:rPr lang="en-GB" dirty="0"/>
            <a:t>CREATE TABLE `</a:t>
          </a:r>
          <a:r>
            <a:rPr lang="en-GB" dirty="0" err="1"/>
            <a:t>gene_attrib</a:t>
          </a:r>
          <a:r>
            <a:rPr lang="en-GB" dirty="0"/>
            <a:t>` (
  `</a:t>
          </a:r>
          <a:r>
            <a:rPr lang="en-GB" dirty="0" err="1"/>
            <a:t>gene_id</a:t>
          </a:r>
          <a:r>
            <a:rPr lang="en-GB" dirty="0"/>
            <a:t>` int(10) unsigned NOT NULL DEFAULT '0',
  `</a:t>
          </a:r>
          <a:r>
            <a:rPr lang="en-GB" dirty="0" err="1"/>
            <a:t>attrib_type_id</a:t>
          </a:r>
          <a:r>
            <a:rPr lang="en-GB" dirty="0"/>
            <a:t>` </a:t>
          </a:r>
          <a:r>
            <a:rPr lang="en-GB" dirty="0" err="1"/>
            <a:t>smallint</a:t>
          </a:r>
          <a:r>
            <a:rPr lang="en-GB" dirty="0"/>
            <a:t>(5) unsigned NOT NULL DEFAULT '0',
  `value` text NOT NULL,
  UNIQUE KEY `</a:t>
          </a:r>
          <a:r>
            <a:rPr lang="en-GB" dirty="0" err="1"/>
            <a:t>gene_attribx</a:t>
          </a:r>
          <a:r>
            <a:rPr lang="en-GB" dirty="0"/>
            <a:t>` (`</a:t>
          </a:r>
          <a:r>
            <a:rPr lang="en-GB" dirty="0" err="1"/>
            <a:t>gene_id`,`attrib_type_id`,`value</a:t>
          </a:r>
          <a:r>
            <a:rPr lang="en-GB" dirty="0"/>
            <a:t>`(500)),
  KEY `</a:t>
          </a:r>
          <a:r>
            <a:rPr lang="en-GB" dirty="0" err="1"/>
            <a:t>type_val_idx</a:t>
          </a:r>
          <a:r>
            <a:rPr lang="en-GB" dirty="0"/>
            <a:t>` (`</a:t>
          </a:r>
          <a:r>
            <a:rPr lang="en-GB" dirty="0" err="1"/>
            <a:t>attrib_type_id`,`value</a:t>
          </a:r>
          <a:r>
            <a:rPr lang="en-GB" dirty="0"/>
            <a:t>`(40)),
  KEY `</a:t>
          </a:r>
          <a:r>
            <a:rPr lang="en-GB" dirty="0" err="1"/>
            <a:t>val_only_idx</a:t>
          </a:r>
          <a:r>
            <a:rPr lang="en-GB" dirty="0"/>
            <a:t>` (`value`(40)),
  KEY `</a:t>
          </a:r>
          <a:r>
            <a:rPr lang="en-GB" dirty="0" err="1"/>
            <a:t>gene_idx</a:t>
          </a:r>
          <a:r>
            <a:rPr lang="en-GB" dirty="0"/>
            <a:t>` (`</a:t>
          </a:r>
          <a:r>
            <a:rPr lang="en-GB" dirty="0" err="1"/>
            <a:t>gene_id</a:t>
          </a:r>
          <a:r>
            <a:rPr lang="en-GB" dirty="0"/>
            <a:t>`)
) ;</a:t>
          </a:r>
          <a:endParaRPr lang="en-US" dirty="0"/>
        </a:p>
      </dgm:t>
    </dgm:pt>
    <dgm:pt modelId="{0FC083F8-4CD3-48AF-92A0-E3FAB0A4154F}" type="parTrans" cxnId="{35446D20-3753-4963-83EE-9E20355736A6}">
      <dgm:prSet/>
      <dgm:spPr/>
      <dgm:t>
        <a:bodyPr/>
        <a:lstStyle/>
        <a:p>
          <a:endParaRPr lang="en-US"/>
        </a:p>
      </dgm:t>
    </dgm:pt>
    <dgm:pt modelId="{BEC5601A-E125-4686-AF3B-27A2586FA235}" type="sibTrans" cxnId="{35446D20-3753-4963-83EE-9E20355736A6}">
      <dgm:prSet/>
      <dgm:spPr/>
      <dgm:t>
        <a:bodyPr/>
        <a:lstStyle/>
        <a:p>
          <a:endParaRPr lang="en-US"/>
        </a:p>
      </dgm:t>
    </dgm:pt>
    <dgm:pt modelId="{CE4711D0-C4B2-46AD-A669-BFCA6DD81783}">
      <dgm:prSet/>
      <dgm:spPr/>
      <dgm:t>
        <a:bodyPr/>
        <a:lstStyle/>
        <a:p>
          <a:r>
            <a:rPr lang="en-GB" dirty="0"/>
            <a:t>CREATE TABLE `</a:t>
          </a:r>
          <a:r>
            <a:rPr lang="en-GB" dirty="0" err="1"/>
            <a:t>gene_attrib</a:t>
          </a:r>
          <a:r>
            <a:rPr lang="en-GB" dirty="0"/>
            <a:t>` (
  `</a:t>
          </a:r>
          <a:r>
            <a:rPr lang="en-GB" dirty="0" err="1"/>
            <a:t>gene_id</a:t>
          </a:r>
          <a:r>
            <a:rPr lang="en-GB" dirty="0"/>
            <a:t>` int(10) unsigned NOT NULL DEFAULT '0',
  `</a:t>
          </a:r>
          <a:r>
            <a:rPr lang="en-GB" dirty="0" err="1"/>
            <a:t>attrib_type_id</a:t>
          </a:r>
          <a:r>
            <a:rPr lang="en-GB" dirty="0"/>
            <a:t>` </a:t>
          </a:r>
          <a:r>
            <a:rPr lang="en-GB" dirty="0" err="1"/>
            <a:t>smallint</a:t>
          </a:r>
          <a:r>
            <a:rPr lang="en-GB" dirty="0"/>
            <a:t>(5) unsigned NOT NULL DEFAULT '0',
  `value` text NOT NULL,
  KEY `</a:t>
          </a:r>
          <a:r>
            <a:rPr lang="en-GB" dirty="0" err="1"/>
            <a:t>type_val_idx</a:t>
          </a:r>
          <a:r>
            <a:rPr lang="en-GB" dirty="0"/>
            <a:t>` (`</a:t>
          </a:r>
          <a:r>
            <a:rPr lang="en-GB" dirty="0" err="1"/>
            <a:t>attrib_type_id`,`value</a:t>
          </a:r>
          <a:r>
            <a:rPr lang="en-GB" dirty="0"/>
            <a:t>`(40)),
  KEY `</a:t>
          </a:r>
          <a:r>
            <a:rPr lang="en-GB" dirty="0" err="1"/>
            <a:t>val_only_idx</a:t>
          </a:r>
          <a:r>
            <a:rPr lang="en-GB" dirty="0"/>
            <a:t>` (`value`(40)),
  KEY `</a:t>
          </a:r>
          <a:r>
            <a:rPr lang="en-GB" dirty="0" err="1"/>
            <a:t>gene_idx</a:t>
          </a:r>
          <a:r>
            <a:rPr lang="en-GB" dirty="0"/>
            <a:t>` (`</a:t>
          </a:r>
          <a:r>
            <a:rPr lang="en-GB" dirty="0" err="1"/>
            <a:t>gene_id</a:t>
          </a:r>
          <a:r>
            <a:rPr lang="en-GB" dirty="0"/>
            <a:t>`)
) </a:t>
          </a:r>
        </a:p>
        <a:p>
          <a:r>
            <a:rPr lang="en-GB" dirty="0"/>
            <a:t>ALTER TABLE Persons ADD CONSTRAINT `</a:t>
          </a:r>
          <a:r>
            <a:rPr lang="en-GB" dirty="0" err="1"/>
            <a:t>gene_attribx</a:t>
          </a:r>
          <a:r>
            <a:rPr lang="en-GB" dirty="0"/>
            <a:t>` UNIQUE (`</a:t>
          </a:r>
          <a:r>
            <a:rPr lang="en-GB" dirty="0" err="1"/>
            <a:t>gene_id`,`attrib_type_id`,`value</a:t>
          </a:r>
          <a:r>
            <a:rPr lang="en-GB" dirty="0"/>
            <a:t>`);</a:t>
          </a:r>
          <a:endParaRPr lang="en-US" dirty="0"/>
        </a:p>
      </dgm:t>
    </dgm:pt>
    <dgm:pt modelId="{DF064DCB-266D-4EE6-95F5-CE7325B95206}" type="parTrans" cxnId="{CFE8C55F-8C70-4E19-9A87-C5353559A766}">
      <dgm:prSet/>
      <dgm:spPr/>
      <dgm:t>
        <a:bodyPr/>
        <a:lstStyle/>
        <a:p>
          <a:endParaRPr lang="en-US"/>
        </a:p>
      </dgm:t>
    </dgm:pt>
    <dgm:pt modelId="{2AD43B4B-2BF5-41C8-B99D-E7CC9630916A}" type="sibTrans" cxnId="{CFE8C55F-8C70-4E19-9A87-C5353559A766}">
      <dgm:prSet/>
      <dgm:spPr/>
      <dgm:t>
        <a:bodyPr/>
        <a:lstStyle/>
        <a:p>
          <a:endParaRPr lang="en-US"/>
        </a:p>
      </dgm:t>
    </dgm:pt>
    <dgm:pt modelId="{A9CDA81F-6A16-3F4F-B690-06A9EBBE2773}" type="pres">
      <dgm:prSet presAssocID="{1FB61B87-C8A0-4A38-8F5F-A7CC33F41CE1}" presName="linear" presStyleCnt="0">
        <dgm:presLayoutVars>
          <dgm:animLvl val="lvl"/>
          <dgm:resizeHandles val="exact"/>
        </dgm:presLayoutVars>
      </dgm:prSet>
      <dgm:spPr/>
    </dgm:pt>
    <dgm:pt modelId="{F05B9BF8-CF47-F942-A50D-0FA5C836E98B}" type="pres">
      <dgm:prSet presAssocID="{36064745-F53E-4AFC-9DAE-A4D1FF0DD797}" presName="parentText" presStyleLbl="node1" presStyleIdx="0" presStyleCnt="2">
        <dgm:presLayoutVars>
          <dgm:chMax val="0"/>
          <dgm:bulletEnabled val="1"/>
        </dgm:presLayoutVars>
      </dgm:prSet>
      <dgm:spPr/>
    </dgm:pt>
    <dgm:pt modelId="{5B529530-0E1A-CD40-B0A6-C663C92C308C}" type="pres">
      <dgm:prSet presAssocID="{BEC5601A-E125-4686-AF3B-27A2586FA235}" presName="spacer" presStyleCnt="0"/>
      <dgm:spPr/>
    </dgm:pt>
    <dgm:pt modelId="{2C7FE959-017C-9E49-80EC-BC6E1CF6BF87}" type="pres">
      <dgm:prSet presAssocID="{CE4711D0-C4B2-46AD-A669-BFCA6DD81783}" presName="parentText" presStyleLbl="node1" presStyleIdx="1" presStyleCnt="2">
        <dgm:presLayoutVars>
          <dgm:chMax val="0"/>
          <dgm:bulletEnabled val="1"/>
        </dgm:presLayoutVars>
      </dgm:prSet>
      <dgm:spPr/>
    </dgm:pt>
  </dgm:ptLst>
  <dgm:cxnLst>
    <dgm:cxn modelId="{35446D20-3753-4963-83EE-9E20355736A6}" srcId="{1FB61B87-C8A0-4A38-8F5F-A7CC33F41CE1}" destId="{36064745-F53E-4AFC-9DAE-A4D1FF0DD797}" srcOrd="0" destOrd="0" parTransId="{0FC083F8-4CD3-48AF-92A0-E3FAB0A4154F}" sibTransId="{BEC5601A-E125-4686-AF3B-27A2586FA235}"/>
    <dgm:cxn modelId="{CFE8C55F-8C70-4E19-9A87-C5353559A766}" srcId="{1FB61B87-C8A0-4A38-8F5F-A7CC33F41CE1}" destId="{CE4711D0-C4B2-46AD-A669-BFCA6DD81783}" srcOrd="1" destOrd="0" parTransId="{DF064DCB-266D-4EE6-95F5-CE7325B95206}" sibTransId="{2AD43B4B-2BF5-41C8-B99D-E7CC9630916A}"/>
    <dgm:cxn modelId="{AEF48DC0-EC02-1A44-A32E-8DB5C03D7461}" type="presOf" srcId="{36064745-F53E-4AFC-9DAE-A4D1FF0DD797}" destId="{F05B9BF8-CF47-F942-A50D-0FA5C836E98B}" srcOrd="0" destOrd="0" presId="urn:microsoft.com/office/officeart/2005/8/layout/vList2"/>
    <dgm:cxn modelId="{E78955C7-CBC4-0043-A090-E2B3DAEE1EFE}" type="presOf" srcId="{CE4711D0-C4B2-46AD-A669-BFCA6DD81783}" destId="{2C7FE959-017C-9E49-80EC-BC6E1CF6BF87}" srcOrd="0" destOrd="0" presId="urn:microsoft.com/office/officeart/2005/8/layout/vList2"/>
    <dgm:cxn modelId="{26BB69FF-2F55-FC4A-A8D2-EADBCA770421}" type="presOf" srcId="{1FB61B87-C8A0-4A38-8F5F-A7CC33F41CE1}" destId="{A9CDA81F-6A16-3F4F-B690-06A9EBBE2773}" srcOrd="0" destOrd="0" presId="urn:microsoft.com/office/officeart/2005/8/layout/vList2"/>
    <dgm:cxn modelId="{4E83E8CD-F6E0-814D-B6C6-1189479E1A8E}" type="presParOf" srcId="{A9CDA81F-6A16-3F4F-B690-06A9EBBE2773}" destId="{F05B9BF8-CF47-F942-A50D-0FA5C836E98B}" srcOrd="0" destOrd="0" presId="urn:microsoft.com/office/officeart/2005/8/layout/vList2"/>
    <dgm:cxn modelId="{C69E51A5-E47C-0E4B-A15B-52133725EA16}" type="presParOf" srcId="{A9CDA81F-6A16-3F4F-B690-06A9EBBE2773}" destId="{5B529530-0E1A-CD40-B0A6-C663C92C308C}" srcOrd="1" destOrd="0" presId="urn:microsoft.com/office/officeart/2005/8/layout/vList2"/>
    <dgm:cxn modelId="{1A889022-26E2-3848-A160-1878CB853184}" type="presParOf" srcId="{A9CDA81F-6A16-3F4F-B690-06A9EBBE2773}" destId="{2C7FE959-017C-9E49-80EC-BC6E1CF6BF8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B0633CBA-9227-471C-8E25-BE59DEF6999F}"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0E240C2-F772-4DFE-82B3-DA31B6108B81}">
      <dgm:prSet/>
      <dgm:spPr/>
      <dgm:t>
        <a:bodyPr/>
        <a:lstStyle/>
        <a:p>
          <a:r>
            <a:rPr lang="en-GB"/>
            <a:t>install.packages("RMySQL")</a:t>
          </a:r>
          <a:endParaRPr lang="en-US"/>
        </a:p>
      </dgm:t>
    </dgm:pt>
    <dgm:pt modelId="{F1624F6C-BFE5-4857-B0AF-AD53609C1262}" type="parTrans" cxnId="{36502790-B89C-4B2A-B56A-DB74E7F32C38}">
      <dgm:prSet/>
      <dgm:spPr/>
      <dgm:t>
        <a:bodyPr/>
        <a:lstStyle/>
        <a:p>
          <a:endParaRPr lang="en-US"/>
        </a:p>
      </dgm:t>
    </dgm:pt>
    <dgm:pt modelId="{2F2C840D-B38E-46CF-8E78-E0684E495B87}" type="sibTrans" cxnId="{36502790-B89C-4B2A-B56A-DB74E7F32C38}">
      <dgm:prSet/>
      <dgm:spPr/>
      <dgm:t>
        <a:bodyPr/>
        <a:lstStyle/>
        <a:p>
          <a:endParaRPr lang="en-US"/>
        </a:p>
      </dgm:t>
    </dgm:pt>
    <dgm:pt modelId="{FE6B7A5C-FFB5-4820-80F6-4D4D627A82A7}">
      <dgm:prSet/>
      <dgm:spPr/>
      <dgm:t>
        <a:bodyPr/>
        <a:lstStyle/>
        <a:p>
          <a:r>
            <a:rPr lang="en-GB" dirty="0"/>
            <a:t>library(</a:t>
          </a:r>
          <a:r>
            <a:rPr lang="en-GB" dirty="0" err="1"/>
            <a:t>RMySQL</a:t>
          </a:r>
          <a:r>
            <a:rPr lang="en-GB" dirty="0"/>
            <a:t>)</a:t>
          </a:r>
          <a:endParaRPr lang="en-US" dirty="0"/>
        </a:p>
      </dgm:t>
    </dgm:pt>
    <dgm:pt modelId="{DA5663CD-6AEF-41E8-A4A0-578276FE105C}" type="parTrans" cxnId="{066B1B19-AB77-4FC5-8B17-65D353B5FACB}">
      <dgm:prSet/>
      <dgm:spPr/>
      <dgm:t>
        <a:bodyPr/>
        <a:lstStyle/>
        <a:p>
          <a:endParaRPr lang="en-US"/>
        </a:p>
      </dgm:t>
    </dgm:pt>
    <dgm:pt modelId="{2484E2C6-2062-4CFE-B98C-5027D64D800F}" type="sibTrans" cxnId="{066B1B19-AB77-4FC5-8B17-65D353B5FACB}">
      <dgm:prSet/>
      <dgm:spPr/>
      <dgm:t>
        <a:bodyPr/>
        <a:lstStyle/>
        <a:p>
          <a:endParaRPr lang="en-US"/>
        </a:p>
      </dgm:t>
    </dgm:pt>
    <dgm:pt modelId="{072C11D2-071D-1543-A9F6-818351427FE7}" type="pres">
      <dgm:prSet presAssocID="{B0633CBA-9227-471C-8E25-BE59DEF6999F}" presName="hierChild1" presStyleCnt="0">
        <dgm:presLayoutVars>
          <dgm:chPref val="1"/>
          <dgm:dir/>
          <dgm:animOne val="branch"/>
          <dgm:animLvl val="lvl"/>
          <dgm:resizeHandles/>
        </dgm:presLayoutVars>
      </dgm:prSet>
      <dgm:spPr/>
    </dgm:pt>
    <dgm:pt modelId="{F0CD105D-4BB6-EB4E-8EB7-EA121C721396}" type="pres">
      <dgm:prSet presAssocID="{E0E240C2-F772-4DFE-82B3-DA31B6108B81}" presName="hierRoot1" presStyleCnt="0"/>
      <dgm:spPr/>
    </dgm:pt>
    <dgm:pt modelId="{35583E81-D852-7F4A-A513-42E11BEE1426}" type="pres">
      <dgm:prSet presAssocID="{E0E240C2-F772-4DFE-82B3-DA31B6108B81}" presName="composite" presStyleCnt="0"/>
      <dgm:spPr/>
    </dgm:pt>
    <dgm:pt modelId="{901CA98C-E731-7F47-BAD5-A95B6DDDAA72}" type="pres">
      <dgm:prSet presAssocID="{E0E240C2-F772-4DFE-82B3-DA31B6108B81}" presName="background" presStyleLbl="node0" presStyleIdx="0" presStyleCnt="2"/>
      <dgm:spPr/>
    </dgm:pt>
    <dgm:pt modelId="{6D0B4A31-C6D5-2947-A3EB-A04173BF978F}" type="pres">
      <dgm:prSet presAssocID="{E0E240C2-F772-4DFE-82B3-DA31B6108B81}" presName="text" presStyleLbl="fgAcc0" presStyleIdx="0" presStyleCnt="2">
        <dgm:presLayoutVars>
          <dgm:chPref val="3"/>
        </dgm:presLayoutVars>
      </dgm:prSet>
      <dgm:spPr/>
    </dgm:pt>
    <dgm:pt modelId="{9F60FFE2-718E-1747-95B4-6A96290243D9}" type="pres">
      <dgm:prSet presAssocID="{E0E240C2-F772-4DFE-82B3-DA31B6108B81}" presName="hierChild2" presStyleCnt="0"/>
      <dgm:spPr/>
    </dgm:pt>
    <dgm:pt modelId="{B7906BEF-03DC-A642-B222-C5FBFD2698A9}" type="pres">
      <dgm:prSet presAssocID="{FE6B7A5C-FFB5-4820-80F6-4D4D627A82A7}" presName="hierRoot1" presStyleCnt="0"/>
      <dgm:spPr/>
    </dgm:pt>
    <dgm:pt modelId="{72008F81-A5CE-C14C-A6CB-16929FB4E19C}" type="pres">
      <dgm:prSet presAssocID="{FE6B7A5C-FFB5-4820-80F6-4D4D627A82A7}" presName="composite" presStyleCnt="0"/>
      <dgm:spPr/>
    </dgm:pt>
    <dgm:pt modelId="{7926E285-7469-454B-89C2-5F47A6E008C5}" type="pres">
      <dgm:prSet presAssocID="{FE6B7A5C-FFB5-4820-80F6-4D4D627A82A7}" presName="background" presStyleLbl="node0" presStyleIdx="1" presStyleCnt="2"/>
      <dgm:spPr/>
    </dgm:pt>
    <dgm:pt modelId="{BF91AA75-188E-D84C-8DA0-C03BC8DB4FA8}" type="pres">
      <dgm:prSet presAssocID="{FE6B7A5C-FFB5-4820-80F6-4D4D627A82A7}" presName="text" presStyleLbl="fgAcc0" presStyleIdx="1" presStyleCnt="2">
        <dgm:presLayoutVars>
          <dgm:chPref val="3"/>
        </dgm:presLayoutVars>
      </dgm:prSet>
      <dgm:spPr/>
    </dgm:pt>
    <dgm:pt modelId="{1FE79DED-460E-3A4D-9BBE-ED67F728E72F}" type="pres">
      <dgm:prSet presAssocID="{FE6B7A5C-FFB5-4820-80F6-4D4D627A82A7}" presName="hierChild2" presStyleCnt="0"/>
      <dgm:spPr/>
    </dgm:pt>
  </dgm:ptLst>
  <dgm:cxnLst>
    <dgm:cxn modelId="{1E0FA512-CFCF-6E49-8FC8-43E8E7512D0B}" type="presOf" srcId="{B0633CBA-9227-471C-8E25-BE59DEF6999F}" destId="{072C11D2-071D-1543-A9F6-818351427FE7}" srcOrd="0" destOrd="0" presId="urn:microsoft.com/office/officeart/2005/8/layout/hierarchy1"/>
    <dgm:cxn modelId="{066B1B19-AB77-4FC5-8B17-65D353B5FACB}" srcId="{B0633CBA-9227-471C-8E25-BE59DEF6999F}" destId="{FE6B7A5C-FFB5-4820-80F6-4D4D627A82A7}" srcOrd="1" destOrd="0" parTransId="{DA5663CD-6AEF-41E8-A4A0-578276FE105C}" sibTransId="{2484E2C6-2062-4CFE-B98C-5027D64D800F}"/>
    <dgm:cxn modelId="{8F49966B-6853-8745-830C-56FA8F1DA792}" type="presOf" srcId="{FE6B7A5C-FFB5-4820-80F6-4D4D627A82A7}" destId="{BF91AA75-188E-D84C-8DA0-C03BC8DB4FA8}" srcOrd="0" destOrd="0" presId="urn:microsoft.com/office/officeart/2005/8/layout/hierarchy1"/>
    <dgm:cxn modelId="{7D4AB689-6954-BD4E-BBF9-BE8F04EA8A61}" type="presOf" srcId="{E0E240C2-F772-4DFE-82B3-DA31B6108B81}" destId="{6D0B4A31-C6D5-2947-A3EB-A04173BF978F}" srcOrd="0" destOrd="0" presId="urn:microsoft.com/office/officeart/2005/8/layout/hierarchy1"/>
    <dgm:cxn modelId="{36502790-B89C-4B2A-B56A-DB74E7F32C38}" srcId="{B0633CBA-9227-471C-8E25-BE59DEF6999F}" destId="{E0E240C2-F772-4DFE-82B3-DA31B6108B81}" srcOrd="0" destOrd="0" parTransId="{F1624F6C-BFE5-4857-B0AF-AD53609C1262}" sibTransId="{2F2C840D-B38E-46CF-8E78-E0684E495B87}"/>
    <dgm:cxn modelId="{605C993C-E803-EE43-83CE-9F5D5AA5EC31}" type="presParOf" srcId="{072C11D2-071D-1543-A9F6-818351427FE7}" destId="{F0CD105D-4BB6-EB4E-8EB7-EA121C721396}" srcOrd="0" destOrd="0" presId="urn:microsoft.com/office/officeart/2005/8/layout/hierarchy1"/>
    <dgm:cxn modelId="{D32646C6-FB0C-BF44-8153-EAF921A4255B}" type="presParOf" srcId="{F0CD105D-4BB6-EB4E-8EB7-EA121C721396}" destId="{35583E81-D852-7F4A-A513-42E11BEE1426}" srcOrd="0" destOrd="0" presId="urn:microsoft.com/office/officeart/2005/8/layout/hierarchy1"/>
    <dgm:cxn modelId="{EE9FF59B-0738-E646-81D1-F57AEBAA184B}" type="presParOf" srcId="{35583E81-D852-7F4A-A513-42E11BEE1426}" destId="{901CA98C-E731-7F47-BAD5-A95B6DDDAA72}" srcOrd="0" destOrd="0" presId="urn:microsoft.com/office/officeart/2005/8/layout/hierarchy1"/>
    <dgm:cxn modelId="{0F5EED3F-A063-2842-89B5-D69152B3F4AC}" type="presParOf" srcId="{35583E81-D852-7F4A-A513-42E11BEE1426}" destId="{6D0B4A31-C6D5-2947-A3EB-A04173BF978F}" srcOrd="1" destOrd="0" presId="urn:microsoft.com/office/officeart/2005/8/layout/hierarchy1"/>
    <dgm:cxn modelId="{139A60EC-5C14-AB43-AD3C-F1CEC6BC2103}" type="presParOf" srcId="{F0CD105D-4BB6-EB4E-8EB7-EA121C721396}" destId="{9F60FFE2-718E-1747-95B4-6A96290243D9}" srcOrd="1" destOrd="0" presId="urn:microsoft.com/office/officeart/2005/8/layout/hierarchy1"/>
    <dgm:cxn modelId="{91CDA188-F95D-EA4D-B282-993AA41E69BB}" type="presParOf" srcId="{072C11D2-071D-1543-A9F6-818351427FE7}" destId="{B7906BEF-03DC-A642-B222-C5FBFD2698A9}" srcOrd="1" destOrd="0" presId="urn:microsoft.com/office/officeart/2005/8/layout/hierarchy1"/>
    <dgm:cxn modelId="{08A4BF87-B46C-ED4D-BCCF-EF07EF980997}" type="presParOf" srcId="{B7906BEF-03DC-A642-B222-C5FBFD2698A9}" destId="{72008F81-A5CE-C14C-A6CB-16929FB4E19C}" srcOrd="0" destOrd="0" presId="urn:microsoft.com/office/officeart/2005/8/layout/hierarchy1"/>
    <dgm:cxn modelId="{ACF2BA35-6B98-DB4C-B62E-B401A24FEA3E}" type="presParOf" srcId="{72008F81-A5CE-C14C-A6CB-16929FB4E19C}" destId="{7926E285-7469-454B-89C2-5F47A6E008C5}" srcOrd="0" destOrd="0" presId="urn:microsoft.com/office/officeart/2005/8/layout/hierarchy1"/>
    <dgm:cxn modelId="{7974C338-F7DF-A648-B423-70E4C74D113F}" type="presParOf" srcId="{72008F81-A5CE-C14C-A6CB-16929FB4E19C}" destId="{BF91AA75-188E-D84C-8DA0-C03BC8DB4FA8}" srcOrd="1" destOrd="0" presId="urn:microsoft.com/office/officeart/2005/8/layout/hierarchy1"/>
    <dgm:cxn modelId="{53BA6493-27E0-3240-A914-FC76CCAE82C8}" type="presParOf" srcId="{B7906BEF-03DC-A642-B222-C5FBFD2698A9}" destId="{1FE79DED-460E-3A4D-9BBE-ED67F728E72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55BA41-2420-46D7-9230-311FB2359E4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F8F2287A-E11B-4A3F-8B60-CBF143CC1EB3}">
      <dgm:prSet/>
      <dgm:spPr/>
      <dgm:t>
        <a:bodyPr/>
        <a:lstStyle/>
        <a:p>
          <a:r>
            <a:rPr lang="it-IT"/>
            <a:t>Inizio anni 70</a:t>
          </a:r>
          <a:endParaRPr lang="en-US"/>
        </a:p>
      </dgm:t>
    </dgm:pt>
    <dgm:pt modelId="{9D42954F-C832-41A7-891A-74BFB83C7441}" type="parTrans" cxnId="{55849F99-CF52-48E3-A8D8-3E6992449779}">
      <dgm:prSet/>
      <dgm:spPr/>
      <dgm:t>
        <a:bodyPr/>
        <a:lstStyle/>
        <a:p>
          <a:endParaRPr lang="en-US"/>
        </a:p>
      </dgm:t>
    </dgm:pt>
    <dgm:pt modelId="{8E3F2234-04D7-435F-886E-657B18075328}" type="sibTrans" cxnId="{55849F99-CF52-48E3-A8D8-3E6992449779}">
      <dgm:prSet/>
      <dgm:spPr/>
      <dgm:t>
        <a:bodyPr/>
        <a:lstStyle/>
        <a:p>
          <a:endParaRPr lang="en-US"/>
        </a:p>
      </dgm:t>
    </dgm:pt>
    <dgm:pt modelId="{4C8471D4-A6F7-4D46-81DA-437F1ED75346}">
      <dgm:prSet/>
      <dgm:spPr/>
      <dgm:t>
        <a:bodyPr/>
        <a:lstStyle/>
        <a:p>
          <a:r>
            <a:rPr lang="it-IT"/>
            <a:t>Numero maggiore di percorsi per accedere al record, non c’è una rigida gerarchia</a:t>
          </a:r>
          <a:endParaRPr lang="en-US"/>
        </a:p>
      </dgm:t>
    </dgm:pt>
    <dgm:pt modelId="{3352BFAC-6584-4830-AC15-92815CFD270F}" type="parTrans" cxnId="{B09FFF3B-7E45-46DB-9BC5-12ACA3ACBF55}">
      <dgm:prSet/>
      <dgm:spPr/>
      <dgm:t>
        <a:bodyPr/>
        <a:lstStyle/>
        <a:p>
          <a:endParaRPr lang="en-US"/>
        </a:p>
      </dgm:t>
    </dgm:pt>
    <dgm:pt modelId="{EDF30DA5-00BC-4AB4-AAC5-665292097469}" type="sibTrans" cxnId="{B09FFF3B-7E45-46DB-9BC5-12ACA3ACBF55}">
      <dgm:prSet/>
      <dgm:spPr/>
      <dgm:t>
        <a:bodyPr/>
        <a:lstStyle/>
        <a:p>
          <a:endParaRPr lang="en-US"/>
        </a:p>
      </dgm:t>
    </dgm:pt>
    <dgm:pt modelId="{720DBB40-4959-44CA-81BD-2EE12E1DCBED}">
      <dgm:prSet/>
      <dgm:spPr/>
      <dgm:t>
        <a:bodyPr/>
        <a:lstStyle/>
        <a:p>
          <a:r>
            <a:rPr lang="it-IT"/>
            <a:t>Panoramica scarsa per database di grandi dimensioni</a:t>
          </a:r>
          <a:endParaRPr lang="en-US"/>
        </a:p>
      </dgm:t>
    </dgm:pt>
    <dgm:pt modelId="{05CDA56E-72F0-4427-9140-EACB6EE8F343}" type="parTrans" cxnId="{E3BADE2B-85CC-4A65-B5FE-EC02E83584A3}">
      <dgm:prSet/>
      <dgm:spPr/>
      <dgm:t>
        <a:bodyPr/>
        <a:lstStyle/>
        <a:p>
          <a:endParaRPr lang="en-US"/>
        </a:p>
      </dgm:t>
    </dgm:pt>
    <dgm:pt modelId="{3456C65A-5569-4462-B78C-E81FCE6A8111}" type="sibTrans" cxnId="{E3BADE2B-85CC-4A65-B5FE-EC02E83584A3}">
      <dgm:prSet/>
      <dgm:spPr/>
      <dgm:t>
        <a:bodyPr/>
        <a:lstStyle/>
        <a:p>
          <a:endParaRPr lang="en-US"/>
        </a:p>
      </dgm:t>
    </dgm:pt>
    <dgm:pt modelId="{7FF57300-E518-484C-852A-8D93019A8E8F}">
      <dgm:prSet/>
      <dgm:spPr/>
      <dgm:t>
        <a:bodyPr/>
        <a:lstStyle/>
        <a:p>
          <a:r>
            <a:rPr lang="it-IT"/>
            <a:t>Grandi calcolatori</a:t>
          </a:r>
          <a:endParaRPr lang="en-US"/>
        </a:p>
      </dgm:t>
    </dgm:pt>
    <dgm:pt modelId="{D9D1EDED-3821-411A-8309-EE9458FDD349}" type="parTrans" cxnId="{0150AD76-A6B5-4DD1-B5BC-D7E916316FA0}">
      <dgm:prSet/>
      <dgm:spPr/>
      <dgm:t>
        <a:bodyPr/>
        <a:lstStyle/>
        <a:p>
          <a:endParaRPr lang="en-US"/>
        </a:p>
      </dgm:t>
    </dgm:pt>
    <dgm:pt modelId="{B2AA2B35-73A2-4E41-94F8-91DA5BBF7F89}" type="sibTrans" cxnId="{0150AD76-A6B5-4DD1-B5BC-D7E916316FA0}">
      <dgm:prSet/>
      <dgm:spPr/>
      <dgm:t>
        <a:bodyPr/>
        <a:lstStyle/>
        <a:p>
          <a:endParaRPr lang="en-US"/>
        </a:p>
      </dgm:t>
    </dgm:pt>
    <dgm:pt modelId="{99E35398-0F9E-4094-A30F-BE309B70F3F2}">
      <dgm:prSet/>
      <dgm:spPr/>
      <dgm:t>
        <a:bodyPr/>
        <a:lstStyle/>
        <a:p>
          <a:r>
            <a:rPr lang="it-IT"/>
            <a:t>UDS (Siemens), DMS (Sperry Univac)</a:t>
          </a:r>
          <a:endParaRPr lang="en-US"/>
        </a:p>
      </dgm:t>
    </dgm:pt>
    <dgm:pt modelId="{019B1FD0-6B49-42F0-ABBB-EF2B0A457DC1}" type="parTrans" cxnId="{B5DE2A71-7F5B-40DA-BD23-00927BC05B29}">
      <dgm:prSet/>
      <dgm:spPr/>
      <dgm:t>
        <a:bodyPr/>
        <a:lstStyle/>
        <a:p>
          <a:endParaRPr lang="en-US"/>
        </a:p>
      </dgm:t>
    </dgm:pt>
    <dgm:pt modelId="{14FDF69E-CB36-4B13-A541-572583BA518D}" type="sibTrans" cxnId="{B5DE2A71-7F5B-40DA-BD23-00927BC05B29}">
      <dgm:prSet/>
      <dgm:spPr/>
      <dgm:t>
        <a:bodyPr/>
        <a:lstStyle/>
        <a:p>
          <a:endParaRPr lang="en-US"/>
        </a:p>
      </dgm:t>
    </dgm:pt>
    <dgm:pt modelId="{F39E3592-1926-DE4C-B2A9-03443DC6F7E8}" type="pres">
      <dgm:prSet presAssocID="{6655BA41-2420-46D7-9230-311FB2359E44}" presName="linear" presStyleCnt="0">
        <dgm:presLayoutVars>
          <dgm:animLvl val="lvl"/>
          <dgm:resizeHandles val="exact"/>
        </dgm:presLayoutVars>
      </dgm:prSet>
      <dgm:spPr/>
    </dgm:pt>
    <dgm:pt modelId="{DA678726-66CA-4742-AFFB-29602D664C90}" type="pres">
      <dgm:prSet presAssocID="{F8F2287A-E11B-4A3F-8B60-CBF143CC1EB3}" presName="parentText" presStyleLbl="node1" presStyleIdx="0" presStyleCnt="5">
        <dgm:presLayoutVars>
          <dgm:chMax val="0"/>
          <dgm:bulletEnabled val="1"/>
        </dgm:presLayoutVars>
      </dgm:prSet>
      <dgm:spPr/>
    </dgm:pt>
    <dgm:pt modelId="{7CB95C4A-2864-C24D-B7A1-D1737EA3DF91}" type="pres">
      <dgm:prSet presAssocID="{8E3F2234-04D7-435F-886E-657B18075328}" presName="spacer" presStyleCnt="0"/>
      <dgm:spPr/>
    </dgm:pt>
    <dgm:pt modelId="{620ED652-DE9F-8142-92D8-16B6618C71A3}" type="pres">
      <dgm:prSet presAssocID="{4C8471D4-A6F7-4D46-81DA-437F1ED75346}" presName="parentText" presStyleLbl="node1" presStyleIdx="1" presStyleCnt="5">
        <dgm:presLayoutVars>
          <dgm:chMax val="0"/>
          <dgm:bulletEnabled val="1"/>
        </dgm:presLayoutVars>
      </dgm:prSet>
      <dgm:spPr/>
    </dgm:pt>
    <dgm:pt modelId="{D0250C3D-7268-F745-8107-6F3A541B26C7}" type="pres">
      <dgm:prSet presAssocID="{EDF30DA5-00BC-4AB4-AAC5-665292097469}" presName="spacer" presStyleCnt="0"/>
      <dgm:spPr/>
    </dgm:pt>
    <dgm:pt modelId="{41C08F53-CB23-A84F-B7AB-1D131E656010}" type="pres">
      <dgm:prSet presAssocID="{720DBB40-4959-44CA-81BD-2EE12E1DCBED}" presName="parentText" presStyleLbl="node1" presStyleIdx="2" presStyleCnt="5">
        <dgm:presLayoutVars>
          <dgm:chMax val="0"/>
          <dgm:bulletEnabled val="1"/>
        </dgm:presLayoutVars>
      </dgm:prSet>
      <dgm:spPr/>
    </dgm:pt>
    <dgm:pt modelId="{A2F889C7-772E-904E-9B05-D314A146FD1F}" type="pres">
      <dgm:prSet presAssocID="{3456C65A-5569-4462-B78C-E81FCE6A8111}" presName="spacer" presStyleCnt="0"/>
      <dgm:spPr/>
    </dgm:pt>
    <dgm:pt modelId="{0F11B265-68A7-BB49-9048-E507AF404E15}" type="pres">
      <dgm:prSet presAssocID="{7FF57300-E518-484C-852A-8D93019A8E8F}" presName="parentText" presStyleLbl="node1" presStyleIdx="3" presStyleCnt="5">
        <dgm:presLayoutVars>
          <dgm:chMax val="0"/>
          <dgm:bulletEnabled val="1"/>
        </dgm:presLayoutVars>
      </dgm:prSet>
      <dgm:spPr/>
    </dgm:pt>
    <dgm:pt modelId="{0623F8F2-D929-E64D-9013-5E547A4EB2C6}" type="pres">
      <dgm:prSet presAssocID="{B2AA2B35-73A2-4E41-94F8-91DA5BBF7F89}" presName="spacer" presStyleCnt="0"/>
      <dgm:spPr/>
    </dgm:pt>
    <dgm:pt modelId="{24022D42-2862-C24E-816E-82B775984CA4}" type="pres">
      <dgm:prSet presAssocID="{99E35398-0F9E-4094-A30F-BE309B70F3F2}" presName="parentText" presStyleLbl="node1" presStyleIdx="4" presStyleCnt="5">
        <dgm:presLayoutVars>
          <dgm:chMax val="0"/>
          <dgm:bulletEnabled val="1"/>
        </dgm:presLayoutVars>
      </dgm:prSet>
      <dgm:spPr/>
    </dgm:pt>
  </dgm:ptLst>
  <dgm:cxnLst>
    <dgm:cxn modelId="{E3BADE2B-85CC-4A65-B5FE-EC02E83584A3}" srcId="{6655BA41-2420-46D7-9230-311FB2359E44}" destId="{720DBB40-4959-44CA-81BD-2EE12E1DCBED}" srcOrd="2" destOrd="0" parTransId="{05CDA56E-72F0-4427-9140-EACB6EE8F343}" sibTransId="{3456C65A-5569-4462-B78C-E81FCE6A8111}"/>
    <dgm:cxn modelId="{3829C12C-4A67-F740-953C-C69247690F42}" type="presOf" srcId="{7FF57300-E518-484C-852A-8D93019A8E8F}" destId="{0F11B265-68A7-BB49-9048-E507AF404E15}" srcOrd="0" destOrd="0" presId="urn:microsoft.com/office/officeart/2005/8/layout/vList2"/>
    <dgm:cxn modelId="{B5D1EA35-AC13-5B4E-BCC2-BDED1A4FE7AD}" type="presOf" srcId="{720DBB40-4959-44CA-81BD-2EE12E1DCBED}" destId="{41C08F53-CB23-A84F-B7AB-1D131E656010}" srcOrd="0" destOrd="0" presId="urn:microsoft.com/office/officeart/2005/8/layout/vList2"/>
    <dgm:cxn modelId="{B09FFF3B-7E45-46DB-9BC5-12ACA3ACBF55}" srcId="{6655BA41-2420-46D7-9230-311FB2359E44}" destId="{4C8471D4-A6F7-4D46-81DA-437F1ED75346}" srcOrd="1" destOrd="0" parTransId="{3352BFAC-6584-4830-AC15-92815CFD270F}" sibTransId="{EDF30DA5-00BC-4AB4-AAC5-665292097469}"/>
    <dgm:cxn modelId="{98FD436B-67C5-0942-8289-6165006FE8DD}" type="presOf" srcId="{6655BA41-2420-46D7-9230-311FB2359E44}" destId="{F39E3592-1926-DE4C-B2A9-03443DC6F7E8}" srcOrd="0" destOrd="0" presId="urn:microsoft.com/office/officeart/2005/8/layout/vList2"/>
    <dgm:cxn modelId="{EBAF876F-9255-D641-9CAB-00BDCAFDE283}" type="presOf" srcId="{F8F2287A-E11B-4A3F-8B60-CBF143CC1EB3}" destId="{DA678726-66CA-4742-AFFB-29602D664C90}" srcOrd="0" destOrd="0" presId="urn:microsoft.com/office/officeart/2005/8/layout/vList2"/>
    <dgm:cxn modelId="{B5DE2A71-7F5B-40DA-BD23-00927BC05B29}" srcId="{6655BA41-2420-46D7-9230-311FB2359E44}" destId="{99E35398-0F9E-4094-A30F-BE309B70F3F2}" srcOrd="4" destOrd="0" parTransId="{019B1FD0-6B49-42F0-ABBB-EF2B0A457DC1}" sibTransId="{14FDF69E-CB36-4B13-A541-572583BA518D}"/>
    <dgm:cxn modelId="{0150AD76-A6B5-4DD1-B5BC-D7E916316FA0}" srcId="{6655BA41-2420-46D7-9230-311FB2359E44}" destId="{7FF57300-E518-484C-852A-8D93019A8E8F}" srcOrd="3" destOrd="0" parTransId="{D9D1EDED-3821-411A-8309-EE9458FDD349}" sibTransId="{B2AA2B35-73A2-4E41-94F8-91DA5BBF7F89}"/>
    <dgm:cxn modelId="{55849F99-CF52-48E3-A8D8-3E6992449779}" srcId="{6655BA41-2420-46D7-9230-311FB2359E44}" destId="{F8F2287A-E11B-4A3F-8B60-CBF143CC1EB3}" srcOrd="0" destOrd="0" parTransId="{9D42954F-C832-41A7-891A-74BFB83C7441}" sibTransId="{8E3F2234-04D7-435F-886E-657B18075328}"/>
    <dgm:cxn modelId="{8B6E47AE-E85E-DC49-9111-759EAF0FEC1E}" type="presOf" srcId="{99E35398-0F9E-4094-A30F-BE309B70F3F2}" destId="{24022D42-2862-C24E-816E-82B775984CA4}" srcOrd="0" destOrd="0" presId="urn:microsoft.com/office/officeart/2005/8/layout/vList2"/>
    <dgm:cxn modelId="{1232B1BA-1274-724E-B8BA-EA3E0440C573}" type="presOf" srcId="{4C8471D4-A6F7-4D46-81DA-437F1ED75346}" destId="{620ED652-DE9F-8142-92D8-16B6618C71A3}" srcOrd="0" destOrd="0" presId="urn:microsoft.com/office/officeart/2005/8/layout/vList2"/>
    <dgm:cxn modelId="{8230EC26-BB5D-014A-BDE1-2463E14EA1F8}" type="presParOf" srcId="{F39E3592-1926-DE4C-B2A9-03443DC6F7E8}" destId="{DA678726-66CA-4742-AFFB-29602D664C90}" srcOrd="0" destOrd="0" presId="urn:microsoft.com/office/officeart/2005/8/layout/vList2"/>
    <dgm:cxn modelId="{AA828DFC-DB9F-0C49-8AA1-6CE9C26F018C}" type="presParOf" srcId="{F39E3592-1926-DE4C-B2A9-03443DC6F7E8}" destId="{7CB95C4A-2864-C24D-B7A1-D1737EA3DF91}" srcOrd="1" destOrd="0" presId="urn:microsoft.com/office/officeart/2005/8/layout/vList2"/>
    <dgm:cxn modelId="{411AD635-3CD7-C849-B47C-B6E664134198}" type="presParOf" srcId="{F39E3592-1926-DE4C-B2A9-03443DC6F7E8}" destId="{620ED652-DE9F-8142-92D8-16B6618C71A3}" srcOrd="2" destOrd="0" presId="urn:microsoft.com/office/officeart/2005/8/layout/vList2"/>
    <dgm:cxn modelId="{4CFBE84D-7D00-7147-9CEB-EDCB6CDE5A55}" type="presParOf" srcId="{F39E3592-1926-DE4C-B2A9-03443DC6F7E8}" destId="{D0250C3D-7268-F745-8107-6F3A541B26C7}" srcOrd="3" destOrd="0" presId="urn:microsoft.com/office/officeart/2005/8/layout/vList2"/>
    <dgm:cxn modelId="{C84B77F4-6405-D44D-BDC7-84FBE074FABF}" type="presParOf" srcId="{F39E3592-1926-DE4C-B2A9-03443DC6F7E8}" destId="{41C08F53-CB23-A84F-B7AB-1D131E656010}" srcOrd="4" destOrd="0" presId="urn:microsoft.com/office/officeart/2005/8/layout/vList2"/>
    <dgm:cxn modelId="{EE5B5142-7D5C-0F47-940F-8165850574C4}" type="presParOf" srcId="{F39E3592-1926-DE4C-B2A9-03443DC6F7E8}" destId="{A2F889C7-772E-904E-9B05-D314A146FD1F}" srcOrd="5" destOrd="0" presId="urn:microsoft.com/office/officeart/2005/8/layout/vList2"/>
    <dgm:cxn modelId="{5177BA6F-4B60-9642-8AC8-D042F2699BF8}" type="presParOf" srcId="{F39E3592-1926-DE4C-B2A9-03443DC6F7E8}" destId="{0F11B265-68A7-BB49-9048-E507AF404E15}" srcOrd="6" destOrd="0" presId="urn:microsoft.com/office/officeart/2005/8/layout/vList2"/>
    <dgm:cxn modelId="{F3267BFF-D8FC-1B46-920F-464CFBDF878F}" type="presParOf" srcId="{F39E3592-1926-DE4C-B2A9-03443DC6F7E8}" destId="{0623F8F2-D929-E64D-9013-5E547A4EB2C6}" srcOrd="7" destOrd="0" presId="urn:microsoft.com/office/officeart/2005/8/layout/vList2"/>
    <dgm:cxn modelId="{C7E0567A-6CC4-F741-BEA4-D4190C393657}" type="presParOf" srcId="{F39E3592-1926-DE4C-B2A9-03443DC6F7E8}" destId="{24022D42-2862-C24E-816E-82B775984CA4}"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6FB43FCC-0A91-4449-8B09-E2098EF55AB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70034F2-79E1-449C-97FB-8807D923C106}">
      <dgm:prSet/>
      <dgm:spPr/>
      <dgm:t>
        <a:bodyPr/>
        <a:lstStyle/>
        <a:p>
          <a:r>
            <a:rPr lang="en-GB"/>
            <a:t>dbListTables(mydb)</a:t>
          </a:r>
          <a:endParaRPr lang="en-US"/>
        </a:p>
      </dgm:t>
    </dgm:pt>
    <dgm:pt modelId="{49E97177-CB8A-4371-ACC9-FA6A1DF1C9C5}" type="parTrans" cxnId="{E28A5416-3B34-468A-8F4B-519442ED51EC}">
      <dgm:prSet/>
      <dgm:spPr/>
      <dgm:t>
        <a:bodyPr/>
        <a:lstStyle/>
        <a:p>
          <a:endParaRPr lang="en-US"/>
        </a:p>
      </dgm:t>
    </dgm:pt>
    <dgm:pt modelId="{10A941FC-7EB7-467D-8E64-2B837D7C891C}" type="sibTrans" cxnId="{E28A5416-3B34-468A-8F4B-519442ED51EC}">
      <dgm:prSet/>
      <dgm:spPr/>
      <dgm:t>
        <a:bodyPr/>
        <a:lstStyle/>
        <a:p>
          <a:endParaRPr lang="en-US"/>
        </a:p>
      </dgm:t>
    </dgm:pt>
    <dgm:pt modelId="{1F13CBD0-AD41-4CBD-94A8-7AE5E5E64B70}">
      <dgm:prSet/>
      <dgm:spPr/>
      <dgm:t>
        <a:bodyPr/>
        <a:lstStyle/>
        <a:p>
          <a:r>
            <a:rPr lang="en-GB" dirty="0" err="1"/>
            <a:t>dbListFields</a:t>
          </a:r>
          <a:r>
            <a:rPr lang="en-GB" dirty="0"/>
            <a:t>(</a:t>
          </a:r>
          <a:r>
            <a:rPr lang="en-GB" dirty="0" err="1"/>
            <a:t>mydb</a:t>
          </a:r>
          <a:r>
            <a:rPr lang="en-GB" dirty="0"/>
            <a:t>, '</a:t>
          </a:r>
          <a:r>
            <a:rPr lang="en-GB" dirty="0" err="1"/>
            <a:t>some_table</a:t>
          </a:r>
          <a:r>
            <a:rPr lang="en-GB" dirty="0"/>
            <a:t>’)</a:t>
          </a:r>
          <a:endParaRPr lang="en-US" dirty="0"/>
        </a:p>
      </dgm:t>
    </dgm:pt>
    <dgm:pt modelId="{A6EC7495-D35F-4296-B932-237E07D0A253}" type="parTrans" cxnId="{E72F227E-EFC6-4F7D-9E99-BB0B64862C8A}">
      <dgm:prSet/>
      <dgm:spPr/>
      <dgm:t>
        <a:bodyPr/>
        <a:lstStyle/>
        <a:p>
          <a:endParaRPr lang="en-US"/>
        </a:p>
      </dgm:t>
    </dgm:pt>
    <dgm:pt modelId="{22125E49-7576-4819-9FE0-F0BB2BA8C3EA}" type="sibTrans" cxnId="{E72F227E-EFC6-4F7D-9E99-BB0B64862C8A}">
      <dgm:prSet/>
      <dgm:spPr/>
      <dgm:t>
        <a:bodyPr/>
        <a:lstStyle/>
        <a:p>
          <a:endParaRPr lang="en-US"/>
        </a:p>
      </dgm:t>
    </dgm:pt>
    <dgm:pt modelId="{C9FC79E2-E904-461F-A7E5-E62F98F11F91}">
      <dgm:prSet/>
      <dgm:spPr/>
      <dgm:t>
        <a:bodyPr/>
        <a:lstStyle/>
        <a:p>
          <a:r>
            <a:rPr lang="en-GB"/>
            <a:t>dbSendQuery(mydb, 'drop table if exists some_table, some_other_table’)</a:t>
          </a:r>
          <a:endParaRPr lang="en-US"/>
        </a:p>
      </dgm:t>
    </dgm:pt>
    <dgm:pt modelId="{97BEAEF9-E334-4019-968E-DB61A48A164B}" type="parTrans" cxnId="{B9B429B0-B5AD-416D-A2AA-69A4F98D1F39}">
      <dgm:prSet/>
      <dgm:spPr/>
      <dgm:t>
        <a:bodyPr/>
        <a:lstStyle/>
        <a:p>
          <a:endParaRPr lang="en-US"/>
        </a:p>
      </dgm:t>
    </dgm:pt>
    <dgm:pt modelId="{A437416C-B493-45BB-9F64-C71F4CCA99F1}" type="sibTrans" cxnId="{B9B429B0-B5AD-416D-A2AA-69A4F98D1F39}">
      <dgm:prSet/>
      <dgm:spPr/>
      <dgm:t>
        <a:bodyPr/>
        <a:lstStyle/>
        <a:p>
          <a:endParaRPr lang="en-US"/>
        </a:p>
      </dgm:t>
    </dgm:pt>
    <dgm:pt modelId="{B192EA52-CD61-4B84-A336-547CDD64F7AD}">
      <dgm:prSet/>
      <dgm:spPr/>
      <dgm:t>
        <a:bodyPr/>
        <a:lstStyle/>
        <a:p>
          <a:r>
            <a:rPr lang="en-GB"/>
            <a:t>dbWriteTable(mydb, name='table_name', value=data.frame.name)</a:t>
          </a:r>
          <a:endParaRPr lang="en-US"/>
        </a:p>
      </dgm:t>
    </dgm:pt>
    <dgm:pt modelId="{F6DEF095-8273-4005-A898-30DF4374A147}" type="parTrans" cxnId="{88A453F5-D865-4476-B6C1-35D7828096D0}">
      <dgm:prSet/>
      <dgm:spPr/>
      <dgm:t>
        <a:bodyPr/>
        <a:lstStyle/>
        <a:p>
          <a:endParaRPr lang="en-US"/>
        </a:p>
      </dgm:t>
    </dgm:pt>
    <dgm:pt modelId="{8634E647-A4AD-4CFD-B2E8-E0B8C6E620A8}" type="sibTrans" cxnId="{88A453F5-D865-4476-B6C1-35D7828096D0}">
      <dgm:prSet/>
      <dgm:spPr/>
      <dgm:t>
        <a:bodyPr/>
        <a:lstStyle/>
        <a:p>
          <a:endParaRPr lang="en-US"/>
        </a:p>
      </dgm:t>
    </dgm:pt>
    <dgm:pt modelId="{ABB80635-7FFA-40CD-BBE9-C01FE0C35B95}">
      <dgm:prSet/>
      <dgm:spPr/>
      <dgm:t>
        <a:bodyPr/>
        <a:lstStyle/>
        <a:p>
          <a:r>
            <a:rPr lang="en-GB"/>
            <a:t>rs = dbSendQuery(mydb, "select * from some_table")</a:t>
          </a:r>
          <a:endParaRPr lang="en-US"/>
        </a:p>
      </dgm:t>
    </dgm:pt>
    <dgm:pt modelId="{6EF7A4C4-3B68-445E-9466-06CCEAED2D37}" type="parTrans" cxnId="{51660F66-87E0-4692-824B-7166E1CB287C}">
      <dgm:prSet/>
      <dgm:spPr/>
      <dgm:t>
        <a:bodyPr/>
        <a:lstStyle/>
        <a:p>
          <a:endParaRPr lang="en-US"/>
        </a:p>
      </dgm:t>
    </dgm:pt>
    <dgm:pt modelId="{F8722B0C-E9C4-4084-8203-7DC266201A4D}" type="sibTrans" cxnId="{51660F66-87E0-4692-824B-7166E1CB287C}">
      <dgm:prSet/>
      <dgm:spPr/>
      <dgm:t>
        <a:bodyPr/>
        <a:lstStyle/>
        <a:p>
          <a:endParaRPr lang="en-US"/>
        </a:p>
      </dgm:t>
    </dgm:pt>
    <dgm:pt modelId="{922AD296-1742-4B8C-A0DA-4DD06D6AE4C8}">
      <dgm:prSet/>
      <dgm:spPr/>
      <dgm:t>
        <a:bodyPr/>
        <a:lstStyle/>
        <a:p>
          <a:r>
            <a:rPr lang="en-GB"/>
            <a:t>data = fetch(rs, n=-1)</a:t>
          </a:r>
          <a:endParaRPr lang="en-US"/>
        </a:p>
      </dgm:t>
    </dgm:pt>
    <dgm:pt modelId="{FF42262F-8590-4AAB-ADC3-4EBF0ECC163B}" type="parTrans" cxnId="{2E7F1FA6-1C3C-4521-8011-C5B2643C71BC}">
      <dgm:prSet/>
      <dgm:spPr/>
      <dgm:t>
        <a:bodyPr/>
        <a:lstStyle/>
        <a:p>
          <a:endParaRPr lang="en-US"/>
        </a:p>
      </dgm:t>
    </dgm:pt>
    <dgm:pt modelId="{52B3AED4-B5B1-42C8-B3E7-DA3095DA999C}" type="sibTrans" cxnId="{2E7F1FA6-1C3C-4521-8011-C5B2643C71BC}">
      <dgm:prSet/>
      <dgm:spPr/>
      <dgm:t>
        <a:bodyPr/>
        <a:lstStyle/>
        <a:p>
          <a:endParaRPr lang="en-US"/>
        </a:p>
      </dgm:t>
    </dgm:pt>
    <dgm:pt modelId="{DE854F4C-AE9D-1F45-A057-1F9D2626B41A}" type="pres">
      <dgm:prSet presAssocID="{6FB43FCC-0A91-4449-8B09-E2098EF55AB9}" presName="linear" presStyleCnt="0">
        <dgm:presLayoutVars>
          <dgm:animLvl val="lvl"/>
          <dgm:resizeHandles val="exact"/>
        </dgm:presLayoutVars>
      </dgm:prSet>
      <dgm:spPr/>
    </dgm:pt>
    <dgm:pt modelId="{5DCE1540-B084-3543-93FA-9FC72F50BD14}" type="pres">
      <dgm:prSet presAssocID="{B70034F2-79E1-449C-97FB-8807D923C106}" presName="parentText" presStyleLbl="node1" presStyleIdx="0" presStyleCnt="6">
        <dgm:presLayoutVars>
          <dgm:chMax val="0"/>
          <dgm:bulletEnabled val="1"/>
        </dgm:presLayoutVars>
      </dgm:prSet>
      <dgm:spPr/>
    </dgm:pt>
    <dgm:pt modelId="{C2EF124E-52D4-5A47-8F2F-EB69336E4365}" type="pres">
      <dgm:prSet presAssocID="{10A941FC-7EB7-467D-8E64-2B837D7C891C}" presName="spacer" presStyleCnt="0"/>
      <dgm:spPr/>
    </dgm:pt>
    <dgm:pt modelId="{AB31EE28-4772-9D41-B023-EEA3A2BF02ED}" type="pres">
      <dgm:prSet presAssocID="{1F13CBD0-AD41-4CBD-94A8-7AE5E5E64B70}" presName="parentText" presStyleLbl="node1" presStyleIdx="1" presStyleCnt="6">
        <dgm:presLayoutVars>
          <dgm:chMax val="0"/>
          <dgm:bulletEnabled val="1"/>
        </dgm:presLayoutVars>
      </dgm:prSet>
      <dgm:spPr/>
    </dgm:pt>
    <dgm:pt modelId="{00B6EEC6-A373-C84B-9248-76574C331563}" type="pres">
      <dgm:prSet presAssocID="{22125E49-7576-4819-9FE0-F0BB2BA8C3EA}" presName="spacer" presStyleCnt="0"/>
      <dgm:spPr/>
    </dgm:pt>
    <dgm:pt modelId="{B558DCF1-D35E-E643-ABD9-62437F7EA19E}" type="pres">
      <dgm:prSet presAssocID="{C9FC79E2-E904-461F-A7E5-E62F98F11F91}" presName="parentText" presStyleLbl="node1" presStyleIdx="2" presStyleCnt="6">
        <dgm:presLayoutVars>
          <dgm:chMax val="0"/>
          <dgm:bulletEnabled val="1"/>
        </dgm:presLayoutVars>
      </dgm:prSet>
      <dgm:spPr/>
    </dgm:pt>
    <dgm:pt modelId="{BD10F154-35C3-DA4C-BFA4-34A62E0A562C}" type="pres">
      <dgm:prSet presAssocID="{A437416C-B493-45BB-9F64-C71F4CCA99F1}" presName="spacer" presStyleCnt="0"/>
      <dgm:spPr/>
    </dgm:pt>
    <dgm:pt modelId="{CC111632-A642-AF4B-88E4-B6A26FB542F8}" type="pres">
      <dgm:prSet presAssocID="{B192EA52-CD61-4B84-A336-547CDD64F7AD}" presName="parentText" presStyleLbl="node1" presStyleIdx="3" presStyleCnt="6">
        <dgm:presLayoutVars>
          <dgm:chMax val="0"/>
          <dgm:bulletEnabled val="1"/>
        </dgm:presLayoutVars>
      </dgm:prSet>
      <dgm:spPr/>
    </dgm:pt>
    <dgm:pt modelId="{525B1FF7-3F3E-A141-AEB7-CED733A32B6F}" type="pres">
      <dgm:prSet presAssocID="{8634E647-A4AD-4CFD-B2E8-E0B8C6E620A8}" presName="spacer" presStyleCnt="0"/>
      <dgm:spPr/>
    </dgm:pt>
    <dgm:pt modelId="{BBB2C6ED-1151-D244-B7ED-9F2862A6A137}" type="pres">
      <dgm:prSet presAssocID="{ABB80635-7FFA-40CD-BBE9-C01FE0C35B95}" presName="parentText" presStyleLbl="node1" presStyleIdx="4" presStyleCnt="6">
        <dgm:presLayoutVars>
          <dgm:chMax val="0"/>
          <dgm:bulletEnabled val="1"/>
        </dgm:presLayoutVars>
      </dgm:prSet>
      <dgm:spPr/>
    </dgm:pt>
    <dgm:pt modelId="{465BEFC4-049E-5342-AF90-079FA43C5B99}" type="pres">
      <dgm:prSet presAssocID="{F8722B0C-E9C4-4084-8203-7DC266201A4D}" presName="spacer" presStyleCnt="0"/>
      <dgm:spPr/>
    </dgm:pt>
    <dgm:pt modelId="{C6D58A62-892C-8E44-AC51-4A5C65BFA9A0}" type="pres">
      <dgm:prSet presAssocID="{922AD296-1742-4B8C-A0DA-4DD06D6AE4C8}" presName="parentText" presStyleLbl="node1" presStyleIdx="5" presStyleCnt="6">
        <dgm:presLayoutVars>
          <dgm:chMax val="0"/>
          <dgm:bulletEnabled val="1"/>
        </dgm:presLayoutVars>
      </dgm:prSet>
      <dgm:spPr/>
    </dgm:pt>
  </dgm:ptLst>
  <dgm:cxnLst>
    <dgm:cxn modelId="{E28A5416-3B34-468A-8F4B-519442ED51EC}" srcId="{6FB43FCC-0A91-4449-8B09-E2098EF55AB9}" destId="{B70034F2-79E1-449C-97FB-8807D923C106}" srcOrd="0" destOrd="0" parTransId="{49E97177-CB8A-4371-ACC9-FA6A1DF1C9C5}" sibTransId="{10A941FC-7EB7-467D-8E64-2B837D7C891C}"/>
    <dgm:cxn modelId="{E9E25E3B-0446-734C-B222-5B3794E00092}" type="presOf" srcId="{922AD296-1742-4B8C-A0DA-4DD06D6AE4C8}" destId="{C6D58A62-892C-8E44-AC51-4A5C65BFA9A0}" srcOrd="0" destOrd="0" presId="urn:microsoft.com/office/officeart/2005/8/layout/vList2"/>
    <dgm:cxn modelId="{36BDB953-2C2B-ED40-A52B-DCE9C144ACF5}" type="presOf" srcId="{C9FC79E2-E904-461F-A7E5-E62F98F11F91}" destId="{B558DCF1-D35E-E643-ABD9-62437F7EA19E}" srcOrd="0" destOrd="0" presId="urn:microsoft.com/office/officeart/2005/8/layout/vList2"/>
    <dgm:cxn modelId="{B90F055D-E32E-3643-9DD7-44D213325CC5}" type="presOf" srcId="{B192EA52-CD61-4B84-A336-547CDD64F7AD}" destId="{CC111632-A642-AF4B-88E4-B6A26FB542F8}" srcOrd="0" destOrd="0" presId="urn:microsoft.com/office/officeart/2005/8/layout/vList2"/>
    <dgm:cxn modelId="{51660F66-87E0-4692-824B-7166E1CB287C}" srcId="{6FB43FCC-0A91-4449-8B09-E2098EF55AB9}" destId="{ABB80635-7FFA-40CD-BBE9-C01FE0C35B95}" srcOrd="4" destOrd="0" parTransId="{6EF7A4C4-3B68-445E-9466-06CCEAED2D37}" sibTransId="{F8722B0C-E9C4-4084-8203-7DC266201A4D}"/>
    <dgm:cxn modelId="{E72F227E-EFC6-4F7D-9E99-BB0B64862C8A}" srcId="{6FB43FCC-0A91-4449-8B09-E2098EF55AB9}" destId="{1F13CBD0-AD41-4CBD-94A8-7AE5E5E64B70}" srcOrd="1" destOrd="0" parTransId="{A6EC7495-D35F-4296-B932-237E07D0A253}" sibTransId="{22125E49-7576-4819-9FE0-F0BB2BA8C3EA}"/>
    <dgm:cxn modelId="{5E17A987-0E03-D247-A2EC-FE5CF6AA1C54}" type="presOf" srcId="{6FB43FCC-0A91-4449-8B09-E2098EF55AB9}" destId="{DE854F4C-AE9D-1F45-A057-1F9D2626B41A}" srcOrd="0" destOrd="0" presId="urn:microsoft.com/office/officeart/2005/8/layout/vList2"/>
    <dgm:cxn modelId="{27E2F08C-52B9-0146-BD16-2201AD7D66C9}" type="presOf" srcId="{ABB80635-7FFA-40CD-BBE9-C01FE0C35B95}" destId="{BBB2C6ED-1151-D244-B7ED-9F2862A6A137}" srcOrd="0" destOrd="0" presId="urn:microsoft.com/office/officeart/2005/8/layout/vList2"/>
    <dgm:cxn modelId="{2E7F1FA6-1C3C-4521-8011-C5B2643C71BC}" srcId="{6FB43FCC-0A91-4449-8B09-E2098EF55AB9}" destId="{922AD296-1742-4B8C-A0DA-4DD06D6AE4C8}" srcOrd="5" destOrd="0" parTransId="{FF42262F-8590-4AAB-ADC3-4EBF0ECC163B}" sibTransId="{52B3AED4-B5B1-42C8-B3E7-DA3095DA999C}"/>
    <dgm:cxn modelId="{13114BA6-B31F-6343-A7E6-D57EC2B9FCBA}" type="presOf" srcId="{B70034F2-79E1-449C-97FB-8807D923C106}" destId="{5DCE1540-B084-3543-93FA-9FC72F50BD14}" srcOrd="0" destOrd="0" presId="urn:microsoft.com/office/officeart/2005/8/layout/vList2"/>
    <dgm:cxn modelId="{B9B429B0-B5AD-416D-A2AA-69A4F98D1F39}" srcId="{6FB43FCC-0A91-4449-8B09-E2098EF55AB9}" destId="{C9FC79E2-E904-461F-A7E5-E62F98F11F91}" srcOrd="2" destOrd="0" parTransId="{97BEAEF9-E334-4019-968E-DB61A48A164B}" sibTransId="{A437416C-B493-45BB-9F64-C71F4CCA99F1}"/>
    <dgm:cxn modelId="{88A453F5-D865-4476-B6C1-35D7828096D0}" srcId="{6FB43FCC-0A91-4449-8B09-E2098EF55AB9}" destId="{B192EA52-CD61-4B84-A336-547CDD64F7AD}" srcOrd="3" destOrd="0" parTransId="{F6DEF095-8273-4005-A898-30DF4374A147}" sibTransId="{8634E647-A4AD-4CFD-B2E8-E0B8C6E620A8}"/>
    <dgm:cxn modelId="{955678FD-512F-D34A-BA41-7940A5461EE0}" type="presOf" srcId="{1F13CBD0-AD41-4CBD-94A8-7AE5E5E64B70}" destId="{AB31EE28-4772-9D41-B023-EEA3A2BF02ED}" srcOrd="0" destOrd="0" presId="urn:microsoft.com/office/officeart/2005/8/layout/vList2"/>
    <dgm:cxn modelId="{21694DC0-E758-1B4B-A51A-1CF5C8041DE7}" type="presParOf" srcId="{DE854F4C-AE9D-1F45-A057-1F9D2626B41A}" destId="{5DCE1540-B084-3543-93FA-9FC72F50BD14}" srcOrd="0" destOrd="0" presId="urn:microsoft.com/office/officeart/2005/8/layout/vList2"/>
    <dgm:cxn modelId="{FB8CD16C-6FFD-7041-854D-310089069ECF}" type="presParOf" srcId="{DE854F4C-AE9D-1F45-A057-1F9D2626B41A}" destId="{C2EF124E-52D4-5A47-8F2F-EB69336E4365}" srcOrd="1" destOrd="0" presId="urn:microsoft.com/office/officeart/2005/8/layout/vList2"/>
    <dgm:cxn modelId="{9ED05AB0-770E-AE48-A09F-E52F5022421D}" type="presParOf" srcId="{DE854F4C-AE9D-1F45-A057-1F9D2626B41A}" destId="{AB31EE28-4772-9D41-B023-EEA3A2BF02ED}" srcOrd="2" destOrd="0" presId="urn:microsoft.com/office/officeart/2005/8/layout/vList2"/>
    <dgm:cxn modelId="{FFE8F49E-CC2D-D644-80A9-D08C696D31C0}" type="presParOf" srcId="{DE854F4C-AE9D-1F45-A057-1F9D2626B41A}" destId="{00B6EEC6-A373-C84B-9248-76574C331563}" srcOrd="3" destOrd="0" presId="urn:microsoft.com/office/officeart/2005/8/layout/vList2"/>
    <dgm:cxn modelId="{C1887794-E4E3-E04A-B0AF-24E393080882}" type="presParOf" srcId="{DE854F4C-AE9D-1F45-A057-1F9D2626B41A}" destId="{B558DCF1-D35E-E643-ABD9-62437F7EA19E}" srcOrd="4" destOrd="0" presId="urn:microsoft.com/office/officeart/2005/8/layout/vList2"/>
    <dgm:cxn modelId="{9C6DEABA-681A-B246-B61E-EAC41EA3AC88}" type="presParOf" srcId="{DE854F4C-AE9D-1F45-A057-1F9D2626B41A}" destId="{BD10F154-35C3-DA4C-BFA4-34A62E0A562C}" srcOrd="5" destOrd="0" presId="urn:microsoft.com/office/officeart/2005/8/layout/vList2"/>
    <dgm:cxn modelId="{21C280B4-B006-704B-9BF3-4DDAA03F5E51}" type="presParOf" srcId="{DE854F4C-AE9D-1F45-A057-1F9D2626B41A}" destId="{CC111632-A642-AF4B-88E4-B6A26FB542F8}" srcOrd="6" destOrd="0" presId="urn:microsoft.com/office/officeart/2005/8/layout/vList2"/>
    <dgm:cxn modelId="{FE92E724-90A2-8440-B3D6-55D80E403B28}" type="presParOf" srcId="{DE854F4C-AE9D-1F45-A057-1F9D2626B41A}" destId="{525B1FF7-3F3E-A141-AEB7-CED733A32B6F}" srcOrd="7" destOrd="0" presId="urn:microsoft.com/office/officeart/2005/8/layout/vList2"/>
    <dgm:cxn modelId="{8B511ED4-074E-5B43-B851-8185590AF4F4}" type="presParOf" srcId="{DE854F4C-AE9D-1F45-A057-1F9D2626B41A}" destId="{BBB2C6ED-1151-D244-B7ED-9F2862A6A137}" srcOrd="8" destOrd="0" presId="urn:microsoft.com/office/officeart/2005/8/layout/vList2"/>
    <dgm:cxn modelId="{4DA3924C-8EEA-5643-9E2C-F7B025407891}" type="presParOf" srcId="{DE854F4C-AE9D-1F45-A057-1F9D2626B41A}" destId="{465BEFC4-049E-5342-AF90-079FA43C5B99}" srcOrd="9" destOrd="0" presId="urn:microsoft.com/office/officeart/2005/8/layout/vList2"/>
    <dgm:cxn modelId="{3430DEB9-AA51-5F47-9EA3-499B3A338321}" type="presParOf" srcId="{DE854F4C-AE9D-1F45-A057-1F9D2626B41A}" destId="{C6D58A62-892C-8E44-AC51-4A5C65BFA9A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E7A064E-19A2-4185-AEE4-DA786DC31C8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D0BE0DF-9848-4B1C-AB71-017B80EE7E6A}">
      <dgm:prSet/>
      <dgm:spPr/>
      <dgm:t>
        <a:bodyPr/>
        <a:lstStyle/>
        <a:p>
          <a:r>
            <a:rPr lang="it-IT"/>
            <a:t>1970</a:t>
          </a:r>
          <a:endParaRPr lang="en-US"/>
        </a:p>
      </dgm:t>
    </dgm:pt>
    <dgm:pt modelId="{5C9477EE-6542-47A2-A189-C1FD2213BEF3}" type="parTrans" cxnId="{109CBC46-492B-4009-BB5D-C1760C2339B7}">
      <dgm:prSet/>
      <dgm:spPr/>
      <dgm:t>
        <a:bodyPr/>
        <a:lstStyle/>
        <a:p>
          <a:endParaRPr lang="en-US"/>
        </a:p>
      </dgm:t>
    </dgm:pt>
    <dgm:pt modelId="{C9C5CFCE-E3CB-4B73-97BE-24F9A3BB7E75}" type="sibTrans" cxnId="{109CBC46-492B-4009-BB5D-C1760C2339B7}">
      <dgm:prSet/>
      <dgm:spPr/>
      <dgm:t>
        <a:bodyPr/>
        <a:lstStyle/>
        <a:p>
          <a:endParaRPr lang="en-US"/>
        </a:p>
      </dgm:t>
    </dgm:pt>
    <dgm:pt modelId="{C40C5B4A-FBF4-47E1-B612-89A7C327587B}">
      <dgm:prSet/>
      <dgm:spPr/>
      <dgm:t>
        <a:bodyPr/>
        <a:lstStyle/>
        <a:p>
          <a:r>
            <a:rPr lang="it-IT"/>
            <a:t>Creazione ed elaborazione facile e flessibile, facile espansione, facile da implementare</a:t>
          </a:r>
          <a:endParaRPr lang="en-US"/>
        </a:p>
      </dgm:t>
    </dgm:pt>
    <dgm:pt modelId="{94070E9A-0E70-4A1A-929C-B534760794D6}" type="parTrans" cxnId="{000169D8-CF9A-4872-837D-608B654B9421}">
      <dgm:prSet/>
      <dgm:spPr/>
      <dgm:t>
        <a:bodyPr/>
        <a:lstStyle/>
        <a:p>
          <a:endParaRPr lang="en-US"/>
        </a:p>
      </dgm:t>
    </dgm:pt>
    <dgm:pt modelId="{1BDCA6BD-4C56-42F7-B1C0-AA183224F4A0}" type="sibTrans" cxnId="{000169D8-CF9A-4872-837D-608B654B9421}">
      <dgm:prSet/>
      <dgm:spPr/>
      <dgm:t>
        <a:bodyPr/>
        <a:lstStyle/>
        <a:p>
          <a:endParaRPr lang="en-US"/>
        </a:p>
      </dgm:t>
    </dgm:pt>
    <dgm:pt modelId="{D0B7E771-94CD-4B63-A449-3A05A76D3129}">
      <dgm:prSet/>
      <dgm:spPr/>
      <dgm:t>
        <a:bodyPr/>
        <a:lstStyle/>
        <a:p>
          <a:r>
            <a:rPr lang="it-IT"/>
            <a:t>Ingestibile per grandi quantità di dati, scarsa segmentazione, attributi artificiali delle chiavi, interfaccia di programmazione esterna, raffigurazione carente delle proprietà e comportamento degli oggetti</a:t>
          </a:r>
          <a:endParaRPr lang="en-US"/>
        </a:p>
      </dgm:t>
    </dgm:pt>
    <dgm:pt modelId="{81BB9148-8211-414A-BEA6-3DBE4810D390}" type="parTrans" cxnId="{1747DE4A-7171-479D-A923-00C5F10610C1}">
      <dgm:prSet/>
      <dgm:spPr/>
      <dgm:t>
        <a:bodyPr/>
        <a:lstStyle/>
        <a:p>
          <a:endParaRPr lang="en-US"/>
        </a:p>
      </dgm:t>
    </dgm:pt>
    <dgm:pt modelId="{83048D14-5F5E-4687-A604-2708B635597A}" type="sibTrans" cxnId="{1747DE4A-7171-479D-A923-00C5F10610C1}">
      <dgm:prSet/>
      <dgm:spPr/>
      <dgm:t>
        <a:bodyPr/>
        <a:lstStyle/>
        <a:p>
          <a:endParaRPr lang="en-US"/>
        </a:p>
      </dgm:t>
    </dgm:pt>
    <dgm:pt modelId="{DDFFEDF7-B8F9-4C85-BA52-8ED4325E539E}">
      <dgm:prSet/>
      <dgm:spPr/>
      <dgm:t>
        <a:bodyPr/>
        <a:lstStyle/>
        <a:p>
          <a:r>
            <a:rPr lang="it-IT"/>
            <a:t>Controlling, contabilità, sistemi di gestione della merce, sistemi di gestione dei contenuti e molti altri.</a:t>
          </a:r>
          <a:endParaRPr lang="en-US"/>
        </a:p>
      </dgm:t>
    </dgm:pt>
    <dgm:pt modelId="{BE84ABC7-926F-4228-B429-C1EF44D85E0F}" type="parTrans" cxnId="{244D9D37-91B0-4EC2-BC60-D92EE00762BB}">
      <dgm:prSet/>
      <dgm:spPr/>
      <dgm:t>
        <a:bodyPr/>
        <a:lstStyle/>
        <a:p>
          <a:endParaRPr lang="en-US"/>
        </a:p>
      </dgm:t>
    </dgm:pt>
    <dgm:pt modelId="{F80D0305-DE73-4572-BDC9-B0D5B0C348D9}" type="sibTrans" cxnId="{244D9D37-91B0-4EC2-BC60-D92EE00762BB}">
      <dgm:prSet/>
      <dgm:spPr/>
      <dgm:t>
        <a:bodyPr/>
        <a:lstStyle/>
        <a:p>
          <a:endParaRPr lang="en-US"/>
        </a:p>
      </dgm:t>
    </dgm:pt>
    <dgm:pt modelId="{DE4123DE-23E1-47D8-BD92-F6E6F9CB714A}">
      <dgm:prSet/>
      <dgm:spPr/>
      <dgm:t>
        <a:bodyPr/>
        <a:lstStyle/>
        <a:p>
          <a:r>
            <a:rPr lang="it-IT"/>
            <a:t>MySQL, PostgreSQL, Oracle, SQLite, DB2, Ingres, MariaDB, Microsoft Access, MSSQL</a:t>
          </a:r>
          <a:endParaRPr lang="en-US"/>
        </a:p>
      </dgm:t>
    </dgm:pt>
    <dgm:pt modelId="{94321DAA-2E9A-4867-B981-5AF8AD6A0852}" type="parTrans" cxnId="{988885CA-488B-4F23-B030-2E538ACBA159}">
      <dgm:prSet/>
      <dgm:spPr/>
      <dgm:t>
        <a:bodyPr/>
        <a:lstStyle/>
        <a:p>
          <a:endParaRPr lang="en-US"/>
        </a:p>
      </dgm:t>
    </dgm:pt>
    <dgm:pt modelId="{ACC62CE0-02A3-475C-8607-E7E41557CCCD}" type="sibTrans" cxnId="{988885CA-488B-4F23-B030-2E538ACBA159}">
      <dgm:prSet/>
      <dgm:spPr/>
      <dgm:t>
        <a:bodyPr/>
        <a:lstStyle/>
        <a:p>
          <a:endParaRPr lang="en-US"/>
        </a:p>
      </dgm:t>
    </dgm:pt>
    <dgm:pt modelId="{8F725939-FE78-4B3A-9B5F-82063760F41A}" type="pres">
      <dgm:prSet presAssocID="{BE7A064E-19A2-4185-AEE4-DA786DC31C85}" presName="root" presStyleCnt="0">
        <dgm:presLayoutVars>
          <dgm:dir/>
          <dgm:resizeHandles val="exact"/>
        </dgm:presLayoutVars>
      </dgm:prSet>
      <dgm:spPr/>
    </dgm:pt>
    <dgm:pt modelId="{1673B4F1-814C-4F65-8B57-4B234B6E8306}" type="pres">
      <dgm:prSet presAssocID="{BD0BE0DF-9848-4B1C-AB71-017B80EE7E6A}" presName="compNode" presStyleCnt="0"/>
      <dgm:spPr/>
    </dgm:pt>
    <dgm:pt modelId="{65CE16D0-71F2-4DB4-AF5B-C8DF0BB9EF7E}" type="pres">
      <dgm:prSet presAssocID="{BD0BE0DF-9848-4B1C-AB71-017B80EE7E6A}" presName="bgRect" presStyleLbl="bgShp" presStyleIdx="0" presStyleCnt="5"/>
      <dgm:spPr/>
    </dgm:pt>
    <dgm:pt modelId="{C4CFB633-211B-4B24-B800-F104D4007885}" type="pres">
      <dgm:prSet presAssocID="{BD0BE0DF-9848-4B1C-AB71-017B80EE7E6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by"/>
        </a:ext>
      </dgm:extLst>
    </dgm:pt>
    <dgm:pt modelId="{92265BAE-81EB-418A-8243-C72CF4F518A5}" type="pres">
      <dgm:prSet presAssocID="{BD0BE0DF-9848-4B1C-AB71-017B80EE7E6A}" presName="spaceRect" presStyleCnt="0"/>
      <dgm:spPr/>
    </dgm:pt>
    <dgm:pt modelId="{4E58A2B5-5DF8-48CB-A392-88FDEF1B6A3D}" type="pres">
      <dgm:prSet presAssocID="{BD0BE0DF-9848-4B1C-AB71-017B80EE7E6A}" presName="parTx" presStyleLbl="revTx" presStyleIdx="0" presStyleCnt="5">
        <dgm:presLayoutVars>
          <dgm:chMax val="0"/>
          <dgm:chPref val="0"/>
        </dgm:presLayoutVars>
      </dgm:prSet>
      <dgm:spPr/>
    </dgm:pt>
    <dgm:pt modelId="{A7C986CC-FD1C-445A-B431-431A1930FF4B}" type="pres">
      <dgm:prSet presAssocID="{C9C5CFCE-E3CB-4B73-97BE-24F9A3BB7E75}" presName="sibTrans" presStyleCnt="0"/>
      <dgm:spPr/>
    </dgm:pt>
    <dgm:pt modelId="{E8ECD948-4D00-406F-A194-D26F43C68CD0}" type="pres">
      <dgm:prSet presAssocID="{C40C5B4A-FBF4-47E1-B612-89A7C327587B}" presName="compNode" presStyleCnt="0"/>
      <dgm:spPr/>
    </dgm:pt>
    <dgm:pt modelId="{FD4D3200-4D8B-4AF9-8220-C7450ADD1190}" type="pres">
      <dgm:prSet presAssocID="{C40C5B4A-FBF4-47E1-B612-89A7C327587B}" presName="bgRect" presStyleLbl="bgShp" presStyleIdx="1" presStyleCnt="5"/>
      <dgm:spPr/>
    </dgm:pt>
    <dgm:pt modelId="{C42E31A3-E119-4A64-87BC-34D1E3644473}" type="pres">
      <dgm:prSet presAssocID="{C40C5B4A-FBF4-47E1-B612-89A7C327587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59078D08-D69D-45C4-B794-D864DAE25B85}" type="pres">
      <dgm:prSet presAssocID="{C40C5B4A-FBF4-47E1-B612-89A7C327587B}" presName="spaceRect" presStyleCnt="0"/>
      <dgm:spPr/>
    </dgm:pt>
    <dgm:pt modelId="{50F55107-5C57-423C-9282-402B4FA5B4E8}" type="pres">
      <dgm:prSet presAssocID="{C40C5B4A-FBF4-47E1-B612-89A7C327587B}" presName="parTx" presStyleLbl="revTx" presStyleIdx="1" presStyleCnt="5">
        <dgm:presLayoutVars>
          <dgm:chMax val="0"/>
          <dgm:chPref val="0"/>
        </dgm:presLayoutVars>
      </dgm:prSet>
      <dgm:spPr/>
    </dgm:pt>
    <dgm:pt modelId="{2A197ABA-595F-4299-8C25-D1E377192973}" type="pres">
      <dgm:prSet presAssocID="{1BDCA6BD-4C56-42F7-B1C0-AA183224F4A0}" presName="sibTrans" presStyleCnt="0"/>
      <dgm:spPr/>
    </dgm:pt>
    <dgm:pt modelId="{874C840A-3F32-41B9-92B0-7541CBE14FC7}" type="pres">
      <dgm:prSet presAssocID="{D0B7E771-94CD-4B63-A449-3A05A76D3129}" presName="compNode" presStyleCnt="0"/>
      <dgm:spPr/>
    </dgm:pt>
    <dgm:pt modelId="{6A55F61C-12E7-4A6A-A5DB-B84166A28405}" type="pres">
      <dgm:prSet presAssocID="{D0B7E771-94CD-4B63-A449-3A05A76D3129}" presName="bgRect" presStyleLbl="bgShp" presStyleIdx="2" presStyleCnt="5"/>
      <dgm:spPr/>
    </dgm:pt>
    <dgm:pt modelId="{4F40634C-442F-42F5-B099-FEE7DB32F4B8}" type="pres">
      <dgm:prSet presAssocID="{D0B7E771-94CD-4B63-A449-3A05A76D312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51E902AD-E2BD-4E39-BEAF-7BE27926C360}" type="pres">
      <dgm:prSet presAssocID="{D0B7E771-94CD-4B63-A449-3A05A76D3129}" presName="spaceRect" presStyleCnt="0"/>
      <dgm:spPr/>
    </dgm:pt>
    <dgm:pt modelId="{4327E245-563A-46FE-9B46-43ABF051714B}" type="pres">
      <dgm:prSet presAssocID="{D0B7E771-94CD-4B63-A449-3A05A76D3129}" presName="parTx" presStyleLbl="revTx" presStyleIdx="2" presStyleCnt="5">
        <dgm:presLayoutVars>
          <dgm:chMax val="0"/>
          <dgm:chPref val="0"/>
        </dgm:presLayoutVars>
      </dgm:prSet>
      <dgm:spPr/>
    </dgm:pt>
    <dgm:pt modelId="{97E927DF-B571-4496-A8B6-5C3A1774DA23}" type="pres">
      <dgm:prSet presAssocID="{83048D14-5F5E-4687-A604-2708B635597A}" presName="sibTrans" presStyleCnt="0"/>
      <dgm:spPr/>
    </dgm:pt>
    <dgm:pt modelId="{5F55CF7D-9EED-44E2-9676-68EA15753B99}" type="pres">
      <dgm:prSet presAssocID="{DDFFEDF7-B8F9-4C85-BA52-8ED4325E539E}" presName="compNode" presStyleCnt="0"/>
      <dgm:spPr/>
    </dgm:pt>
    <dgm:pt modelId="{9BDA08DD-1BFE-4504-ADF3-88B78397949F}" type="pres">
      <dgm:prSet presAssocID="{DDFFEDF7-B8F9-4C85-BA52-8ED4325E539E}" presName="bgRect" presStyleLbl="bgShp" presStyleIdx="3" presStyleCnt="5"/>
      <dgm:spPr/>
    </dgm:pt>
    <dgm:pt modelId="{DA658059-859F-4D2A-95BE-BBF3B5F33A7F}" type="pres">
      <dgm:prSet presAssocID="{DDFFEDF7-B8F9-4C85-BA52-8ED4325E539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tcoin"/>
        </a:ext>
      </dgm:extLst>
    </dgm:pt>
    <dgm:pt modelId="{7608A6BF-85DE-4E49-A529-AB0065D56B25}" type="pres">
      <dgm:prSet presAssocID="{DDFFEDF7-B8F9-4C85-BA52-8ED4325E539E}" presName="spaceRect" presStyleCnt="0"/>
      <dgm:spPr/>
    </dgm:pt>
    <dgm:pt modelId="{DD99E6FA-E79D-40A3-AE3E-8EEFEC3EF22C}" type="pres">
      <dgm:prSet presAssocID="{DDFFEDF7-B8F9-4C85-BA52-8ED4325E539E}" presName="parTx" presStyleLbl="revTx" presStyleIdx="3" presStyleCnt="5">
        <dgm:presLayoutVars>
          <dgm:chMax val="0"/>
          <dgm:chPref val="0"/>
        </dgm:presLayoutVars>
      </dgm:prSet>
      <dgm:spPr/>
    </dgm:pt>
    <dgm:pt modelId="{D44B8FD0-990A-480D-A77E-4F732A8FFBD6}" type="pres">
      <dgm:prSet presAssocID="{F80D0305-DE73-4572-BDC9-B0D5B0C348D9}" presName="sibTrans" presStyleCnt="0"/>
      <dgm:spPr/>
    </dgm:pt>
    <dgm:pt modelId="{C074BCD3-C75C-41BB-8E4D-3888DA98C7C5}" type="pres">
      <dgm:prSet presAssocID="{DE4123DE-23E1-47D8-BD92-F6E6F9CB714A}" presName="compNode" presStyleCnt="0"/>
      <dgm:spPr/>
    </dgm:pt>
    <dgm:pt modelId="{2AC9BBA1-BB16-4283-95D3-B29D4EF27792}" type="pres">
      <dgm:prSet presAssocID="{DE4123DE-23E1-47D8-BD92-F6E6F9CB714A}" presName="bgRect" presStyleLbl="bgShp" presStyleIdx="4" presStyleCnt="5"/>
      <dgm:spPr/>
    </dgm:pt>
    <dgm:pt modelId="{5CEB2839-33F3-4E68-86FA-EB5081CED024}" type="pres">
      <dgm:prSet presAssocID="{DE4123DE-23E1-47D8-BD92-F6E6F9CB714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51326403-FEBB-4CF6-8E86-E5CA2F1FDA26}" type="pres">
      <dgm:prSet presAssocID="{DE4123DE-23E1-47D8-BD92-F6E6F9CB714A}" presName="spaceRect" presStyleCnt="0"/>
      <dgm:spPr/>
    </dgm:pt>
    <dgm:pt modelId="{C7429AC4-969E-4AC3-B82F-F84F9A81F00A}" type="pres">
      <dgm:prSet presAssocID="{DE4123DE-23E1-47D8-BD92-F6E6F9CB714A}" presName="parTx" presStyleLbl="revTx" presStyleIdx="4" presStyleCnt="5">
        <dgm:presLayoutVars>
          <dgm:chMax val="0"/>
          <dgm:chPref val="0"/>
        </dgm:presLayoutVars>
      </dgm:prSet>
      <dgm:spPr/>
    </dgm:pt>
  </dgm:ptLst>
  <dgm:cxnLst>
    <dgm:cxn modelId="{CECBD404-12BC-4713-B25F-0F61561A3287}" type="presOf" srcId="{C40C5B4A-FBF4-47E1-B612-89A7C327587B}" destId="{50F55107-5C57-423C-9282-402B4FA5B4E8}" srcOrd="0" destOrd="0" presId="urn:microsoft.com/office/officeart/2018/2/layout/IconVerticalSolidList"/>
    <dgm:cxn modelId="{A3863A16-48B0-473C-9A79-E73F6DA10CFB}" type="presOf" srcId="{DDFFEDF7-B8F9-4C85-BA52-8ED4325E539E}" destId="{DD99E6FA-E79D-40A3-AE3E-8EEFEC3EF22C}" srcOrd="0" destOrd="0" presId="urn:microsoft.com/office/officeart/2018/2/layout/IconVerticalSolidList"/>
    <dgm:cxn modelId="{CEA39317-9BE7-41EC-B354-F50F23A6EE5D}" type="presOf" srcId="{BD0BE0DF-9848-4B1C-AB71-017B80EE7E6A}" destId="{4E58A2B5-5DF8-48CB-A392-88FDEF1B6A3D}" srcOrd="0" destOrd="0" presId="urn:microsoft.com/office/officeart/2018/2/layout/IconVerticalSolidList"/>
    <dgm:cxn modelId="{244D9D37-91B0-4EC2-BC60-D92EE00762BB}" srcId="{BE7A064E-19A2-4185-AEE4-DA786DC31C85}" destId="{DDFFEDF7-B8F9-4C85-BA52-8ED4325E539E}" srcOrd="3" destOrd="0" parTransId="{BE84ABC7-926F-4228-B429-C1EF44D85E0F}" sibTransId="{F80D0305-DE73-4572-BDC9-B0D5B0C348D9}"/>
    <dgm:cxn modelId="{109CBC46-492B-4009-BB5D-C1760C2339B7}" srcId="{BE7A064E-19A2-4185-AEE4-DA786DC31C85}" destId="{BD0BE0DF-9848-4B1C-AB71-017B80EE7E6A}" srcOrd="0" destOrd="0" parTransId="{5C9477EE-6542-47A2-A189-C1FD2213BEF3}" sibTransId="{C9C5CFCE-E3CB-4B73-97BE-24F9A3BB7E75}"/>
    <dgm:cxn modelId="{5F36CA4A-7607-4BB7-A9C2-2F8F54665B0D}" type="presOf" srcId="{D0B7E771-94CD-4B63-A449-3A05A76D3129}" destId="{4327E245-563A-46FE-9B46-43ABF051714B}" srcOrd="0" destOrd="0" presId="urn:microsoft.com/office/officeart/2018/2/layout/IconVerticalSolidList"/>
    <dgm:cxn modelId="{1747DE4A-7171-479D-A923-00C5F10610C1}" srcId="{BE7A064E-19A2-4185-AEE4-DA786DC31C85}" destId="{D0B7E771-94CD-4B63-A449-3A05A76D3129}" srcOrd="2" destOrd="0" parTransId="{81BB9148-8211-414A-BEA6-3DBE4810D390}" sibTransId="{83048D14-5F5E-4687-A604-2708B635597A}"/>
    <dgm:cxn modelId="{6EB2F35E-9757-4ECA-A208-181D4F931722}" type="presOf" srcId="{DE4123DE-23E1-47D8-BD92-F6E6F9CB714A}" destId="{C7429AC4-969E-4AC3-B82F-F84F9A81F00A}" srcOrd="0" destOrd="0" presId="urn:microsoft.com/office/officeart/2018/2/layout/IconVerticalSolidList"/>
    <dgm:cxn modelId="{988885CA-488B-4F23-B030-2E538ACBA159}" srcId="{BE7A064E-19A2-4185-AEE4-DA786DC31C85}" destId="{DE4123DE-23E1-47D8-BD92-F6E6F9CB714A}" srcOrd="4" destOrd="0" parTransId="{94321DAA-2E9A-4867-B981-5AF8AD6A0852}" sibTransId="{ACC62CE0-02A3-475C-8607-E7E41557CCCD}"/>
    <dgm:cxn modelId="{000169D8-CF9A-4872-837D-608B654B9421}" srcId="{BE7A064E-19A2-4185-AEE4-DA786DC31C85}" destId="{C40C5B4A-FBF4-47E1-B612-89A7C327587B}" srcOrd="1" destOrd="0" parTransId="{94070E9A-0E70-4A1A-929C-B534760794D6}" sibTransId="{1BDCA6BD-4C56-42F7-B1C0-AA183224F4A0}"/>
    <dgm:cxn modelId="{542E07FD-6D1D-4759-8686-10EBB654098D}" type="presOf" srcId="{BE7A064E-19A2-4185-AEE4-DA786DC31C85}" destId="{8F725939-FE78-4B3A-9B5F-82063760F41A}" srcOrd="0" destOrd="0" presId="urn:microsoft.com/office/officeart/2018/2/layout/IconVerticalSolidList"/>
    <dgm:cxn modelId="{02941954-D989-4D07-BF8D-E7D4CD1D2582}" type="presParOf" srcId="{8F725939-FE78-4B3A-9B5F-82063760F41A}" destId="{1673B4F1-814C-4F65-8B57-4B234B6E8306}" srcOrd="0" destOrd="0" presId="urn:microsoft.com/office/officeart/2018/2/layout/IconVerticalSolidList"/>
    <dgm:cxn modelId="{8FAE1D1F-4F6C-449F-BE47-339DA51B6D3A}" type="presParOf" srcId="{1673B4F1-814C-4F65-8B57-4B234B6E8306}" destId="{65CE16D0-71F2-4DB4-AF5B-C8DF0BB9EF7E}" srcOrd="0" destOrd="0" presId="urn:microsoft.com/office/officeart/2018/2/layout/IconVerticalSolidList"/>
    <dgm:cxn modelId="{FEA8D0E8-7563-43A3-8A01-7F7AAAF39411}" type="presParOf" srcId="{1673B4F1-814C-4F65-8B57-4B234B6E8306}" destId="{C4CFB633-211B-4B24-B800-F104D4007885}" srcOrd="1" destOrd="0" presId="urn:microsoft.com/office/officeart/2018/2/layout/IconVerticalSolidList"/>
    <dgm:cxn modelId="{0F70958F-3DED-4B66-82C1-3C8394964138}" type="presParOf" srcId="{1673B4F1-814C-4F65-8B57-4B234B6E8306}" destId="{92265BAE-81EB-418A-8243-C72CF4F518A5}" srcOrd="2" destOrd="0" presId="urn:microsoft.com/office/officeart/2018/2/layout/IconVerticalSolidList"/>
    <dgm:cxn modelId="{2066FA61-84D1-4164-B5C1-A0FC97B52789}" type="presParOf" srcId="{1673B4F1-814C-4F65-8B57-4B234B6E8306}" destId="{4E58A2B5-5DF8-48CB-A392-88FDEF1B6A3D}" srcOrd="3" destOrd="0" presId="urn:microsoft.com/office/officeart/2018/2/layout/IconVerticalSolidList"/>
    <dgm:cxn modelId="{0D60070E-6C0D-4668-9B80-7A3BB9262DF2}" type="presParOf" srcId="{8F725939-FE78-4B3A-9B5F-82063760F41A}" destId="{A7C986CC-FD1C-445A-B431-431A1930FF4B}" srcOrd="1" destOrd="0" presId="urn:microsoft.com/office/officeart/2018/2/layout/IconVerticalSolidList"/>
    <dgm:cxn modelId="{095F86ED-814C-488C-967F-A56FCC2EABCD}" type="presParOf" srcId="{8F725939-FE78-4B3A-9B5F-82063760F41A}" destId="{E8ECD948-4D00-406F-A194-D26F43C68CD0}" srcOrd="2" destOrd="0" presId="urn:microsoft.com/office/officeart/2018/2/layout/IconVerticalSolidList"/>
    <dgm:cxn modelId="{100A4A61-817E-4082-8CCC-539E4593B51E}" type="presParOf" srcId="{E8ECD948-4D00-406F-A194-D26F43C68CD0}" destId="{FD4D3200-4D8B-4AF9-8220-C7450ADD1190}" srcOrd="0" destOrd="0" presId="urn:microsoft.com/office/officeart/2018/2/layout/IconVerticalSolidList"/>
    <dgm:cxn modelId="{9C5ABE69-A0B4-4BBB-A59E-EB182F26B2B2}" type="presParOf" srcId="{E8ECD948-4D00-406F-A194-D26F43C68CD0}" destId="{C42E31A3-E119-4A64-87BC-34D1E3644473}" srcOrd="1" destOrd="0" presId="urn:microsoft.com/office/officeart/2018/2/layout/IconVerticalSolidList"/>
    <dgm:cxn modelId="{A7A77D45-80FB-481F-9D6D-AD1A560B82C1}" type="presParOf" srcId="{E8ECD948-4D00-406F-A194-D26F43C68CD0}" destId="{59078D08-D69D-45C4-B794-D864DAE25B85}" srcOrd="2" destOrd="0" presId="urn:microsoft.com/office/officeart/2018/2/layout/IconVerticalSolidList"/>
    <dgm:cxn modelId="{21F0D394-640F-4B07-BB62-85A320BFABCD}" type="presParOf" srcId="{E8ECD948-4D00-406F-A194-D26F43C68CD0}" destId="{50F55107-5C57-423C-9282-402B4FA5B4E8}" srcOrd="3" destOrd="0" presId="urn:microsoft.com/office/officeart/2018/2/layout/IconVerticalSolidList"/>
    <dgm:cxn modelId="{03EBC320-AA83-4AE4-995E-0DA987776EAC}" type="presParOf" srcId="{8F725939-FE78-4B3A-9B5F-82063760F41A}" destId="{2A197ABA-595F-4299-8C25-D1E377192973}" srcOrd="3" destOrd="0" presId="urn:microsoft.com/office/officeart/2018/2/layout/IconVerticalSolidList"/>
    <dgm:cxn modelId="{BB214EF3-B999-4282-86B2-3450444A7B13}" type="presParOf" srcId="{8F725939-FE78-4B3A-9B5F-82063760F41A}" destId="{874C840A-3F32-41B9-92B0-7541CBE14FC7}" srcOrd="4" destOrd="0" presId="urn:microsoft.com/office/officeart/2018/2/layout/IconVerticalSolidList"/>
    <dgm:cxn modelId="{B8BB8095-6216-4FC5-AD31-3314CBBA1FBC}" type="presParOf" srcId="{874C840A-3F32-41B9-92B0-7541CBE14FC7}" destId="{6A55F61C-12E7-4A6A-A5DB-B84166A28405}" srcOrd="0" destOrd="0" presId="urn:microsoft.com/office/officeart/2018/2/layout/IconVerticalSolidList"/>
    <dgm:cxn modelId="{EEEEA909-B740-4717-B789-6C4F2170F2A8}" type="presParOf" srcId="{874C840A-3F32-41B9-92B0-7541CBE14FC7}" destId="{4F40634C-442F-42F5-B099-FEE7DB32F4B8}" srcOrd="1" destOrd="0" presId="urn:microsoft.com/office/officeart/2018/2/layout/IconVerticalSolidList"/>
    <dgm:cxn modelId="{059D831C-6FA8-43E1-8F6A-13AAAE0D3356}" type="presParOf" srcId="{874C840A-3F32-41B9-92B0-7541CBE14FC7}" destId="{51E902AD-E2BD-4E39-BEAF-7BE27926C360}" srcOrd="2" destOrd="0" presId="urn:microsoft.com/office/officeart/2018/2/layout/IconVerticalSolidList"/>
    <dgm:cxn modelId="{C0A5EAD6-71BF-40A8-A281-6D4B268B2233}" type="presParOf" srcId="{874C840A-3F32-41B9-92B0-7541CBE14FC7}" destId="{4327E245-563A-46FE-9B46-43ABF051714B}" srcOrd="3" destOrd="0" presId="urn:microsoft.com/office/officeart/2018/2/layout/IconVerticalSolidList"/>
    <dgm:cxn modelId="{A9DBA5CE-8B54-48A6-8E75-6C2E6C17F6AC}" type="presParOf" srcId="{8F725939-FE78-4B3A-9B5F-82063760F41A}" destId="{97E927DF-B571-4496-A8B6-5C3A1774DA23}" srcOrd="5" destOrd="0" presId="urn:microsoft.com/office/officeart/2018/2/layout/IconVerticalSolidList"/>
    <dgm:cxn modelId="{BA52209F-0F63-440B-A177-BF38860F1161}" type="presParOf" srcId="{8F725939-FE78-4B3A-9B5F-82063760F41A}" destId="{5F55CF7D-9EED-44E2-9676-68EA15753B99}" srcOrd="6" destOrd="0" presId="urn:microsoft.com/office/officeart/2018/2/layout/IconVerticalSolidList"/>
    <dgm:cxn modelId="{4DE97242-7D67-4F6A-9795-22CD6A0045EA}" type="presParOf" srcId="{5F55CF7D-9EED-44E2-9676-68EA15753B99}" destId="{9BDA08DD-1BFE-4504-ADF3-88B78397949F}" srcOrd="0" destOrd="0" presId="urn:microsoft.com/office/officeart/2018/2/layout/IconVerticalSolidList"/>
    <dgm:cxn modelId="{08561A64-5403-4870-B35B-38F58AF2806D}" type="presParOf" srcId="{5F55CF7D-9EED-44E2-9676-68EA15753B99}" destId="{DA658059-859F-4D2A-95BE-BBF3B5F33A7F}" srcOrd="1" destOrd="0" presId="urn:microsoft.com/office/officeart/2018/2/layout/IconVerticalSolidList"/>
    <dgm:cxn modelId="{139D23DC-3EB0-45F0-BA6A-3FFB14BDC4DD}" type="presParOf" srcId="{5F55CF7D-9EED-44E2-9676-68EA15753B99}" destId="{7608A6BF-85DE-4E49-A529-AB0065D56B25}" srcOrd="2" destOrd="0" presId="urn:microsoft.com/office/officeart/2018/2/layout/IconVerticalSolidList"/>
    <dgm:cxn modelId="{DD0DC464-0C0A-4070-B402-8D83B6C87C5E}" type="presParOf" srcId="{5F55CF7D-9EED-44E2-9676-68EA15753B99}" destId="{DD99E6FA-E79D-40A3-AE3E-8EEFEC3EF22C}" srcOrd="3" destOrd="0" presId="urn:microsoft.com/office/officeart/2018/2/layout/IconVerticalSolidList"/>
    <dgm:cxn modelId="{D33DFB7E-A4A7-400F-A85B-C2071D29C645}" type="presParOf" srcId="{8F725939-FE78-4B3A-9B5F-82063760F41A}" destId="{D44B8FD0-990A-480D-A77E-4F732A8FFBD6}" srcOrd="7" destOrd="0" presId="urn:microsoft.com/office/officeart/2018/2/layout/IconVerticalSolidList"/>
    <dgm:cxn modelId="{BFB4AB12-0A4E-4F10-AF81-60BB19B46E9F}" type="presParOf" srcId="{8F725939-FE78-4B3A-9B5F-82063760F41A}" destId="{C074BCD3-C75C-41BB-8E4D-3888DA98C7C5}" srcOrd="8" destOrd="0" presId="urn:microsoft.com/office/officeart/2018/2/layout/IconVerticalSolidList"/>
    <dgm:cxn modelId="{F34F049A-CD7E-4E34-9E55-D8EDD00F129A}" type="presParOf" srcId="{C074BCD3-C75C-41BB-8E4D-3888DA98C7C5}" destId="{2AC9BBA1-BB16-4283-95D3-B29D4EF27792}" srcOrd="0" destOrd="0" presId="urn:microsoft.com/office/officeart/2018/2/layout/IconVerticalSolidList"/>
    <dgm:cxn modelId="{A2C51B61-8EFD-4626-ADD6-71DCE0FD57CA}" type="presParOf" srcId="{C074BCD3-C75C-41BB-8E4D-3888DA98C7C5}" destId="{5CEB2839-33F3-4E68-86FA-EB5081CED024}" srcOrd="1" destOrd="0" presId="urn:microsoft.com/office/officeart/2018/2/layout/IconVerticalSolidList"/>
    <dgm:cxn modelId="{A903622F-185B-41DF-9107-049882B163B0}" type="presParOf" srcId="{C074BCD3-C75C-41BB-8E4D-3888DA98C7C5}" destId="{51326403-FEBB-4CF6-8E86-E5CA2F1FDA26}" srcOrd="2" destOrd="0" presId="urn:microsoft.com/office/officeart/2018/2/layout/IconVerticalSolidList"/>
    <dgm:cxn modelId="{25CC3063-EC1E-44B0-A61B-6BB984D02AC4}" type="presParOf" srcId="{C074BCD3-C75C-41BB-8E4D-3888DA98C7C5}" destId="{C7429AC4-969E-4AC3-B82F-F84F9A81F00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BACF014-96B0-4B2A-BA89-889F3AD328EA}"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A988608E-AC72-402D-891D-C36DCE20A3FE}">
      <dgm:prSet/>
      <dgm:spPr/>
      <dgm:t>
        <a:bodyPr/>
        <a:lstStyle/>
        <a:p>
          <a:r>
            <a:rPr lang="it-IT"/>
            <a:t>Fine anni 80</a:t>
          </a:r>
          <a:endParaRPr lang="en-US"/>
        </a:p>
      </dgm:t>
    </dgm:pt>
    <dgm:pt modelId="{0B59576D-05A0-457B-B5F1-21B040754358}" type="parTrans" cxnId="{55FAB939-3DCA-4A21-B0CC-2C52C6AFCF7C}">
      <dgm:prSet/>
      <dgm:spPr/>
      <dgm:t>
        <a:bodyPr/>
        <a:lstStyle/>
        <a:p>
          <a:endParaRPr lang="en-US"/>
        </a:p>
      </dgm:t>
    </dgm:pt>
    <dgm:pt modelId="{684C225F-EBF3-49C2-902F-6111807CBC2F}" type="sibTrans" cxnId="{55FAB939-3DCA-4A21-B0CC-2C52C6AFCF7C}">
      <dgm:prSet/>
      <dgm:spPr/>
      <dgm:t>
        <a:bodyPr/>
        <a:lstStyle/>
        <a:p>
          <a:endParaRPr lang="en-US"/>
        </a:p>
      </dgm:t>
    </dgm:pt>
    <dgm:pt modelId="{2E402502-9515-4D04-80B6-BEA5F5841C51}">
      <dgm:prSet/>
      <dgm:spPr/>
      <dgm:t>
        <a:bodyPr/>
        <a:lstStyle/>
        <a:p>
          <a:r>
            <a:rPr lang="it-IT"/>
            <a:t>Migliore supporto di linguaggi di programmazione orientati agli oggetti, memorizzazione di contenuti multimediali</a:t>
          </a:r>
          <a:endParaRPr lang="en-US"/>
        </a:p>
      </dgm:t>
    </dgm:pt>
    <dgm:pt modelId="{2F23BF39-1E25-4C9C-80ED-C2AABB0578E3}" type="parTrans" cxnId="{AA750055-15F6-4D0E-AC77-E758CC093AB2}">
      <dgm:prSet/>
      <dgm:spPr/>
      <dgm:t>
        <a:bodyPr/>
        <a:lstStyle/>
        <a:p>
          <a:endParaRPr lang="en-US"/>
        </a:p>
      </dgm:t>
    </dgm:pt>
    <dgm:pt modelId="{71B75528-AFD9-4633-A0FB-3A0A2DE34A0F}" type="sibTrans" cxnId="{AA750055-15F6-4D0E-AC77-E758CC093AB2}">
      <dgm:prSet/>
      <dgm:spPr/>
      <dgm:t>
        <a:bodyPr/>
        <a:lstStyle/>
        <a:p>
          <a:endParaRPr lang="en-US"/>
        </a:p>
      </dgm:t>
    </dgm:pt>
    <dgm:pt modelId="{EFF2B5AD-1592-4947-ABED-9C43C39F3319}">
      <dgm:prSet/>
      <dgm:spPr/>
      <dgm:t>
        <a:bodyPr/>
        <a:lstStyle/>
        <a:p>
          <a:r>
            <a:rPr lang="it-IT"/>
            <a:t>Prestazioni peggiorano all’aumentare dei dati, poche interfacce compatibili</a:t>
          </a:r>
          <a:endParaRPr lang="en-US"/>
        </a:p>
      </dgm:t>
    </dgm:pt>
    <dgm:pt modelId="{AFEA709A-8512-4C83-BDE0-06E0D75D7317}" type="parTrans" cxnId="{0CB23E19-3D85-4B00-9215-8F1374B9100F}">
      <dgm:prSet/>
      <dgm:spPr/>
      <dgm:t>
        <a:bodyPr/>
        <a:lstStyle/>
        <a:p>
          <a:endParaRPr lang="en-US"/>
        </a:p>
      </dgm:t>
    </dgm:pt>
    <dgm:pt modelId="{CAB275FF-7290-4F53-98B3-7C5026101FFE}" type="sibTrans" cxnId="{0CB23E19-3D85-4B00-9215-8F1374B9100F}">
      <dgm:prSet/>
      <dgm:spPr/>
      <dgm:t>
        <a:bodyPr/>
        <a:lstStyle/>
        <a:p>
          <a:endParaRPr lang="en-US"/>
        </a:p>
      </dgm:t>
    </dgm:pt>
    <dgm:pt modelId="{95FB56B7-D26F-4B4E-B512-F61799819DF0}">
      <dgm:prSet/>
      <dgm:spPr/>
      <dgm:t>
        <a:bodyPr/>
        <a:lstStyle/>
        <a:p>
          <a:r>
            <a:rPr lang="it-IT"/>
            <a:t>Inventari (musei, vendita al dettaglio)</a:t>
          </a:r>
          <a:endParaRPr lang="en-US"/>
        </a:p>
      </dgm:t>
    </dgm:pt>
    <dgm:pt modelId="{53BCE790-BD06-4D83-B2B8-6EF6B84B12CB}" type="parTrans" cxnId="{F3D8F69C-A87B-498C-A31B-A5B0605F5A9B}">
      <dgm:prSet/>
      <dgm:spPr/>
      <dgm:t>
        <a:bodyPr/>
        <a:lstStyle/>
        <a:p>
          <a:endParaRPr lang="en-US"/>
        </a:p>
      </dgm:t>
    </dgm:pt>
    <dgm:pt modelId="{24A27FA3-6997-4A78-800C-D2D39924E370}" type="sibTrans" cxnId="{F3D8F69C-A87B-498C-A31B-A5B0605F5A9B}">
      <dgm:prSet/>
      <dgm:spPr/>
      <dgm:t>
        <a:bodyPr/>
        <a:lstStyle/>
        <a:p>
          <a:endParaRPr lang="en-US"/>
        </a:p>
      </dgm:t>
    </dgm:pt>
    <dgm:pt modelId="{8446AA9C-6820-4FFC-AACD-3F6762743D9F}">
      <dgm:prSet/>
      <dgm:spPr/>
      <dgm:t>
        <a:bodyPr/>
        <a:lstStyle/>
        <a:p>
          <a:r>
            <a:rPr lang="it-IT"/>
            <a:t>db4o</a:t>
          </a:r>
          <a:endParaRPr lang="en-US"/>
        </a:p>
      </dgm:t>
    </dgm:pt>
    <dgm:pt modelId="{FED04537-6774-4BC7-8535-DA6DB5ACD2CD}" type="parTrans" cxnId="{E715D81A-703F-4895-8648-34715809BC15}">
      <dgm:prSet/>
      <dgm:spPr/>
      <dgm:t>
        <a:bodyPr/>
        <a:lstStyle/>
        <a:p>
          <a:endParaRPr lang="en-US"/>
        </a:p>
      </dgm:t>
    </dgm:pt>
    <dgm:pt modelId="{B72F2F7F-198D-4B47-82AD-555E5F3FC358}" type="sibTrans" cxnId="{E715D81A-703F-4895-8648-34715809BC15}">
      <dgm:prSet/>
      <dgm:spPr/>
      <dgm:t>
        <a:bodyPr/>
        <a:lstStyle/>
        <a:p>
          <a:endParaRPr lang="en-US"/>
        </a:p>
      </dgm:t>
    </dgm:pt>
    <dgm:pt modelId="{0D0A44C4-C153-4043-BCED-011F6A725208}" type="pres">
      <dgm:prSet presAssocID="{0BACF014-96B0-4B2A-BA89-889F3AD328EA}" presName="linear" presStyleCnt="0">
        <dgm:presLayoutVars>
          <dgm:animLvl val="lvl"/>
          <dgm:resizeHandles val="exact"/>
        </dgm:presLayoutVars>
      </dgm:prSet>
      <dgm:spPr/>
    </dgm:pt>
    <dgm:pt modelId="{43EF7313-B0EC-4447-A3D1-8EE859EAA43F}" type="pres">
      <dgm:prSet presAssocID="{A988608E-AC72-402D-891D-C36DCE20A3FE}" presName="parentText" presStyleLbl="node1" presStyleIdx="0" presStyleCnt="5">
        <dgm:presLayoutVars>
          <dgm:chMax val="0"/>
          <dgm:bulletEnabled val="1"/>
        </dgm:presLayoutVars>
      </dgm:prSet>
      <dgm:spPr/>
    </dgm:pt>
    <dgm:pt modelId="{4097A086-469D-B34A-92F0-7D5EDBC2EEE9}" type="pres">
      <dgm:prSet presAssocID="{684C225F-EBF3-49C2-902F-6111807CBC2F}" presName="spacer" presStyleCnt="0"/>
      <dgm:spPr/>
    </dgm:pt>
    <dgm:pt modelId="{2B4CB558-C500-F945-893E-C50F5E6CDBB4}" type="pres">
      <dgm:prSet presAssocID="{2E402502-9515-4D04-80B6-BEA5F5841C51}" presName="parentText" presStyleLbl="node1" presStyleIdx="1" presStyleCnt="5">
        <dgm:presLayoutVars>
          <dgm:chMax val="0"/>
          <dgm:bulletEnabled val="1"/>
        </dgm:presLayoutVars>
      </dgm:prSet>
      <dgm:spPr/>
    </dgm:pt>
    <dgm:pt modelId="{2FED97AF-CFBA-AB44-8CF2-1EBA8E5B5B44}" type="pres">
      <dgm:prSet presAssocID="{71B75528-AFD9-4633-A0FB-3A0A2DE34A0F}" presName="spacer" presStyleCnt="0"/>
      <dgm:spPr/>
    </dgm:pt>
    <dgm:pt modelId="{AF4A8153-79D5-7F43-B83E-73C7535FA19E}" type="pres">
      <dgm:prSet presAssocID="{EFF2B5AD-1592-4947-ABED-9C43C39F3319}" presName="parentText" presStyleLbl="node1" presStyleIdx="2" presStyleCnt="5">
        <dgm:presLayoutVars>
          <dgm:chMax val="0"/>
          <dgm:bulletEnabled val="1"/>
        </dgm:presLayoutVars>
      </dgm:prSet>
      <dgm:spPr/>
    </dgm:pt>
    <dgm:pt modelId="{01036100-B39B-4B44-9440-8F1F0311E27E}" type="pres">
      <dgm:prSet presAssocID="{CAB275FF-7290-4F53-98B3-7C5026101FFE}" presName="spacer" presStyleCnt="0"/>
      <dgm:spPr/>
    </dgm:pt>
    <dgm:pt modelId="{564B4759-2423-0C42-BB82-AFA4961C5DC4}" type="pres">
      <dgm:prSet presAssocID="{95FB56B7-D26F-4B4E-B512-F61799819DF0}" presName="parentText" presStyleLbl="node1" presStyleIdx="3" presStyleCnt="5">
        <dgm:presLayoutVars>
          <dgm:chMax val="0"/>
          <dgm:bulletEnabled val="1"/>
        </dgm:presLayoutVars>
      </dgm:prSet>
      <dgm:spPr/>
    </dgm:pt>
    <dgm:pt modelId="{59C7C2F4-E860-5D4D-93DA-EDE3A25D8949}" type="pres">
      <dgm:prSet presAssocID="{24A27FA3-6997-4A78-800C-D2D39924E370}" presName="spacer" presStyleCnt="0"/>
      <dgm:spPr/>
    </dgm:pt>
    <dgm:pt modelId="{119B67F7-4BD2-F94A-B532-4B0AB8A349CB}" type="pres">
      <dgm:prSet presAssocID="{8446AA9C-6820-4FFC-AACD-3F6762743D9F}" presName="parentText" presStyleLbl="node1" presStyleIdx="4" presStyleCnt="5">
        <dgm:presLayoutVars>
          <dgm:chMax val="0"/>
          <dgm:bulletEnabled val="1"/>
        </dgm:presLayoutVars>
      </dgm:prSet>
      <dgm:spPr/>
    </dgm:pt>
  </dgm:ptLst>
  <dgm:cxnLst>
    <dgm:cxn modelId="{0CB23E19-3D85-4B00-9215-8F1374B9100F}" srcId="{0BACF014-96B0-4B2A-BA89-889F3AD328EA}" destId="{EFF2B5AD-1592-4947-ABED-9C43C39F3319}" srcOrd="2" destOrd="0" parTransId="{AFEA709A-8512-4C83-BDE0-06E0D75D7317}" sibTransId="{CAB275FF-7290-4F53-98B3-7C5026101FFE}"/>
    <dgm:cxn modelId="{E715D81A-703F-4895-8648-34715809BC15}" srcId="{0BACF014-96B0-4B2A-BA89-889F3AD328EA}" destId="{8446AA9C-6820-4FFC-AACD-3F6762743D9F}" srcOrd="4" destOrd="0" parTransId="{FED04537-6774-4BC7-8535-DA6DB5ACD2CD}" sibTransId="{B72F2F7F-198D-4B47-82AD-555E5F3FC358}"/>
    <dgm:cxn modelId="{44AAEA28-5341-C944-88F1-CCE8E47F00F2}" type="presOf" srcId="{EFF2B5AD-1592-4947-ABED-9C43C39F3319}" destId="{AF4A8153-79D5-7F43-B83E-73C7535FA19E}" srcOrd="0" destOrd="0" presId="urn:microsoft.com/office/officeart/2005/8/layout/vList2"/>
    <dgm:cxn modelId="{55FAB939-3DCA-4A21-B0CC-2C52C6AFCF7C}" srcId="{0BACF014-96B0-4B2A-BA89-889F3AD328EA}" destId="{A988608E-AC72-402D-891D-C36DCE20A3FE}" srcOrd="0" destOrd="0" parTransId="{0B59576D-05A0-457B-B5F1-21B040754358}" sibTransId="{684C225F-EBF3-49C2-902F-6111807CBC2F}"/>
    <dgm:cxn modelId="{03EEB042-264F-DF40-AFE6-C04ED2703DD9}" type="presOf" srcId="{A988608E-AC72-402D-891D-C36DCE20A3FE}" destId="{43EF7313-B0EC-4447-A3D1-8EE859EAA43F}" srcOrd="0" destOrd="0" presId="urn:microsoft.com/office/officeart/2005/8/layout/vList2"/>
    <dgm:cxn modelId="{DDC93351-E464-4948-8D2A-B90B37E672F0}" type="presOf" srcId="{2E402502-9515-4D04-80B6-BEA5F5841C51}" destId="{2B4CB558-C500-F945-893E-C50F5E6CDBB4}" srcOrd="0" destOrd="0" presId="urn:microsoft.com/office/officeart/2005/8/layout/vList2"/>
    <dgm:cxn modelId="{AA750055-15F6-4D0E-AC77-E758CC093AB2}" srcId="{0BACF014-96B0-4B2A-BA89-889F3AD328EA}" destId="{2E402502-9515-4D04-80B6-BEA5F5841C51}" srcOrd="1" destOrd="0" parTransId="{2F23BF39-1E25-4C9C-80ED-C2AABB0578E3}" sibTransId="{71B75528-AFD9-4633-A0FB-3A0A2DE34A0F}"/>
    <dgm:cxn modelId="{4D8C4F55-D673-CF4D-8B5F-4190E4974353}" type="presOf" srcId="{95FB56B7-D26F-4B4E-B512-F61799819DF0}" destId="{564B4759-2423-0C42-BB82-AFA4961C5DC4}" srcOrd="0" destOrd="0" presId="urn:microsoft.com/office/officeart/2005/8/layout/vList2"/>
    <dgm:cxn modelId="{9B041970-972C-9F4C-870D-9A056AA12BA5}" type="presOf" srcId="{0BACF014-96B0-4B2A-BA89-889F3AD328EA}" destId="{0D0A44C4-C153-4043-BCED-011F6A725208}" srcOrd="0" destOrd="0" presId="urn:microsoft.com/office/officeart/2005/8/layout/vList2"/>
    <dgm:cxn modelId="{F3D8F69C-A87B-498C-A31B-A5B0605F5A9B}" srcId="{0BACF014-96B0-4B2A-BA89-889F3AD328EA}" destId="{95FB56B7-D26F-4B4E-B512-F61799819DF0}" srcOrd="3" destOrd="0" parTransId="{53BCE790-BD06-4D83-B2B8-6EF6B84B12CB}" sibTransId="{24A27FA3-6997-4A78-800C-D2D39924E370}"/>
    <dgm:cxn modelId="{8D6B6DBE-A7D7-4745-A36F-512C3B59D647}" type="presOf" srcId="{8446AA9C-6820-4FFC-AACD-3F6762743D9F}" destId="{119B67F7-4BD2-F94A-B532-4B0AB8A349CB}" srcOrd="0" destOrd="0" presId="urn:microsoft.com/office/officeart/2005/8/layout/vList2"/>
    <dgm:cxn modelId="{B057262E-4C39-5A45-8C66-FD274B438B92}" type="presParOf" srcId="{0D0A44C4-C153-4043-BCED-011F6A725208}" destId="{43EF7313-B0EC-4447-A3D1-8EE859EAA43F}" srcOrd="0" destOrd="0" presId="urn:microsoft.com/office/officeart/2005/8/layout/vList2"/>
    <dgm:cxn modelId="{3763F90A-B53C-4F4F-AC4B-8A422DD4D9CB}" type="presParOf" srcId="{0D0A44C4-C153-4043-BCED-011F6A725208}" destId="{4097A086-469D-B34A-92F0-7D5EDBC2EEE9}" srcOrd="1" destOrd="0" presId="urn:microsoft.com/office/officeart/2005/8/layout/vList2"/>
    <dgm:cxn modelId="{2DCEF5F5-8E4C-2F46-867E-A589B6B8B5A2}" type="presParOf" srcId="{0D0A44C4-C153-4043-BCED-011F6A725208}" destId="{2B4CB558-C500-F945-893E-C50F5E6CDBB4}" srcOrd="2" destOrd="0" presId="urn:microsoft.com/office/officeart/2005/8/layout/vList2"/>
    <dgm:cxn modelId="{C8192DFB-4451-1149-8120-893B209B911A}" type="presParOf" srcId="{0D0A44C4-C153-4043-BCED-011F6A725208}" destId="{2FED97AF-CFBA-AB44-8CF2-1EBA8E5B5B44}" srcOrd="3" destOrd="0" presId="urn:microsoft.com/office/officeart/2005/8/layout/vList2"/>
    <dgm:cxn modelId="{2BFBABC9-52A5-9543-876B-E4FA10EAEEDE}" type="presParOf" srcId="{0D0A44C4-C153-4043-BCED-011F6A725208}" destId="{AF4A8153-79D5-7F43-B83E-73C7535FA19E}" srcOrd="4" destOrd="0" presId="urn:microsoft.com/office/officeart/2005/8/layout/vList2"/>
    <dgm:cxn modelId="{32BA9002-1B8F-F046-8565-4063E6D40917}" type="presParOf" srcId="{0D0A44C4-C153-4043-BCED-011F6A725208}" destId="{01036100-B39B-4B44-9440-8F1F0311E27E}" srcOrd="5" destOrd="0" presId="urn:microsoft.com/office/officeart/2005/8/layout/vList2"/>
    <dgm:cxn modelId="{FBB9E842-4154-6F43-9104-AF5D3E5AB59E}" type="presParOf" srcId="{0D0A44C4-C153-4043-BCED-011F6A725208}" destId="{564B4759-2423-0C42-BB82-AFA4961C5DC4}" srcOrd="6" destOrd="0" presId="urn:microsoft.com/office/officeart/2005/8/layout/vList2"/>
    <dgm:cxn modelId="{B64449D2-465B-6B45-A32A-F69074795F06}" type="presParOf" srcId="{0D0A44C4-C153-4043-BCED-011F6A725208}" destId="{59C7C2F4-E860-5D4D-93DA-EDE3A25D8949}" srcOrd="7" destOrd="0" presId="urn:microsoft.com/office/officeart/2005/8/layout/vList2"/>
    <dgm:cxn modelId="{92E3E025-642E-5240-A622-E45ACE9B9B92}" type="presParOf" srcId="{0D0A44C4-C153-4043-BCED-011F6A725208}" destId="{119B67F7-4BD2-F94A-B532-4B0AB8A349C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1A5053D-B0B3-4DA2-B8C9-AED68D14C92C}"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316881A8-300D-431A-8814-67BF622DF5A9}">
      <dgm:prSet/>
      <dgm:spPr/>
      <dgm:t>
        <a:bodyPr/>
        <a:lstStyle/>
        <a:p>
          <a:r>
            <a:rPr lang="it-IT"/>
            <a:t>Anni 80</a:t>
          </a:r>
          <a:endParaRPr lang="en-US"/>
        </a:p>
      </dgm:t>
    </dgm:pt>
    <dgm:pt modelId="{E1BEF1F8-CAB8-4C44-8996-09C980455B42}" type="parTrans" cxnId="{9F276642-F964-4F82-A3E3-483D9E221DC5}">
      <dgm:prSet/>
      <dgm:spPr/>
      <dgm:t>
        <a:bodyPr/>
        <a:lstStyle/>
        <a:p>
          <a:endParaRPr lang="en-US"/>
        </a:p>
      </dgm:t>
    </dgm:pt>
    <dgm:pt modelId="{5680FB4C-6416-4ACC-94A0-8DE700306398}" type="sibTrans" cxnId="{9F276642-F964-4F82-A3E3-483D9E221DC5}">
      <dgm:prSet/>
      <dgm:spPr/>
      <dgm:t>
        <a:bodyPr/>
        <a:lstStyle/>
        <a:p>
          <a:endParaRPr lang="en-US"/>
        </a:p>
      </dgm:t>
    </dgm:pt>
    <dgm:pt modelId="{4FFBD061-09E5-484B-BC8E-250D9FF17ED2}">
      <dgm:prSet/>
      <dgm:spPr/>
      <dgm:t>
        <a:bodyPr/>
        <a:lstStyle/>
        <a:p>
          <a:r>
            <a:rPr lang="it-IT"/>
            <a:t>Archiviazione centrale dei dati correlati in documenti singoli, struttura libera, orientamento multimediale</a:t>
          </a:r>
          <a:endParaRPr lang="en-US"/>
        </a:p>
      </dgm:t>
    </dgm:pt>
    <dgm:pt modelId="{8F137B10-DEB5-4A9D-B801-756322A40E1F}" type="parTrans" cxnId="{C4A3E9D9-23D9-46D2-B047-CB16058FBA61}">
      <dgm:prSet/>
      <dgm:spPr/>
      <dgm:t>
        <a:bodyPr/>
        <a:lstStyle/>
        <a:p>
          <a:endParaRPr lang="en-US"/>
        </a:p>
      </dgm:t>
    </dgm:pt>
    <dgm:pt modelId="{38BEA1D9-E6E6-4891-8FA7-71156313D324}" type="sibTrans" cxnId="{C4A3E9D9-23D9-46D2-B047-CB16058FBA61}">
      <dgm:prSet/>
      <dgm:spPr/>
      <dgm:t>
        <a:bodyPr/>
        <a:lstStyle/>
        <a:p>
          <a:endParaRPr lang="en-US"/>
        </a:p>
      </dgm:t>
    </dgm:pt>
    <dgm:pt modelId="{0C9A71DA-1376-4D44-83B8-15C43A2490A9}">
      <dgm:prSet/>
      <dgm:spPr/>
      <dgm:t>
        <a:bodyPr/>
        <a:lstStyle/>
        <a:p>
          <a:r>
            <a:rPr lang="it-IT"/>
            <a:t>Sforzi organizzativi relativamente elevati, spesso richiedono competenze di programmazione</a:t>
          </a:r>
          <a:endParaRPr lang="en-US"/>
        </a:p>
      </dgm:t>
    </dgm:pt>
    <dgm:pt modelId="{DF3932B5-40C1-4AB5-B3AB-4E1E2BB3BFE2}" type="parTrans" cxnId="{8ECC5C5D-DD87-4076-A390-2E400B4286D3}">
      <dgm:prSet/>
      <dgm:spPr/>
      <dgm:t>
        <a:bodyPr/>
        <a:lstStyle/>
        <a:p>
          <a:endParaRPr lang="en-US"/>
        </a:p>
      </dgm:t>
    </dgm:pt>
    <dgm:pt modelId="{1FC77943-AD38-4D19-B1C6-8C2865AEFBF4}" type="sibTrans" cxnId="{8ECC5C5D-DD87-4076-A390-2E400B4286D3}">
      <dgm:prSet/>
      <dgm:spPr/>
      <dgm:t>
        <a:bodyPr/>
        <a:lstStyle/>
        <a:p>
          <a:endParaRPr lang="en-US"/>
        </a:p>
      </dgm:t>
    </dgm:pt>
    <dgm:pt modelId="{3B854735-5F06-41A0-908E-00DF67496A8D}">
      <dgm:prSet/>
      <dgm:spPr/>
      <dgm:t>
        <a:bodyPr/>
        <a:lstStyle/>
        <a:p>
          <a:r>
            <a:rPr lang="it-IT"/>
            <a:t>Applicazioni web, motori di ricerca Internet, database di testo</a:t>
          </a:r>
          <a:endParaRPr lang="en-US"/>
        </a:p>
      </dgm:t>
    </dgm:pt>
    <dgm:pt modelId="{333DF489-6A35-4934-AD0F-6173785D5059}" type="parTrans" cxnId="{59E6A8BA-67B1-4609-AF3D-38DCEEE9D976}">
      <dgm:prSet/>
      <dgm:spPr/>
      <dgm:t>
        <a:bodyPr/>
        <a:lstStyle/>
        <a:p>
          <a:endParaRPr lang="en-US"/>
        </a:p>
      </dgm:t>
    </dgm:pt>
    <dgm:pt modelId="{19207FD5-7FB8-4EBD-A2D3-2E2733B1752D}" type="sibTrans" cxnId="{59E6A8BA-67B1-4609-AF3D-38DCEEE9D976}">
      <dgm:prSet/>
      <dgm:spPr/>
      <dgm:t>
        <a:bodyPr/>
        <a:lstStyle/>
        <a:p>
          <a:endParaRPr lang="en-US"/>
        </a:p>
      </dgm:t>
    </dgm:pt>
    <dgm:pt modelId="{7E20BE0A-07C0-4ADC-BDE1-9265E8173F47}">
      <dgm:prSet/>
      <dgm:spPr/>
      <dgm:t>
        <a:bodyPr/>
        <a:lstStyle/>
        <a:p>
          <a:r>
            <a:rPr lang="it-IT"/>
            <a:t>Lotus Notes, Amazon SimpleDB, MongoDB, CouchDB, Riak, ThruDB, OrientDB</a:t>
          </a:r>
          <a:endParaRPr lang="en-US"/>
        </a:p>
      </dgm:t>
    </dgm:pt>
    <dgm:pt modelId="{1544720F-559B-4529-8182-04D10ADD6AAE}" type="parTrans" cxnId="{2B506299-B73E-4919-8A94-CC0D64E0D2A4}">
      <dgm:prSet/>
      <dgm:spPr/>
      <dgm:t>
        <a:bodyPr/>
        <a:lstStyle/>
        <a:p>
          <a:endParaRPr lang="en-US"/>
        </a:p>
      </dgm:t>
    </dgm:pt>
    <dgm:pt modelId="{63F7AF4F-9774-49C0-9442-0C27F450134F}" type="sibTrans" cxnId="{2B506299-B73E-4919-8A94-CC0D64E0D2A4}">
      <dgm:prSet/>
      <dgm:spPr/>
      <dgm:t>
        <a:bodyPr/>
        <a:lstStyle/>
        <a:p>
          <a:endParaRPr lang="en-US"/>
        </a:p>
      </dgm:t>
    </dgm:pt>
    <dgm:pt modelId="{ECEDA612-8D7B-DA42-9AD5-5FB65031A0C9}" type="pres">
      <dgm:prSet presAssocID="{11A5053D-B0B3-4DA2-B8C9-AED68D14C92C}" presName="linear" presStyleCnt="0">
        <dgm:presLayoutVars>
          <dgm:animLvl val="lvl"/>
          <dgm:resizeHandles val="exact"/>
        </dgm:presLayoutVars>
      </dgm:prSet>
      <dgm:spPr/>
    </dgm:pt>
    <dgm:pt modelId="{D3EB3F2B-32A0-9E43-AAA7-01845D1043E7}" type="pres">
      <dgm:prSet presAssocID="{316881A8-300D-431A-8814-67BF622DF5A9}" presName="parentText" presStyleLbl="node1" presStyleIdx="0" presStyleCnt="5">
        <dgm:presLayoutVars>
          <dgm:chMax val="0"/>
          <dgm:bulletEnabled val="1"/>
        </dgm:presLayoutVars>
      </dgm:prSet>
      <dgm:spPr/>
    </dgm:pt>
    <dgm:pt modelId="{00570F63-449F-E342-9903-685A6D0271F0}" type="pres">
      <dgm:prSet presAssocID="{5680FB4C-6416-4ACC-94A0-8DE700306398}" presName="spacer" presStyleCnt="0"/>
      <dgm:spPr/>
    </dgm:pt>
    <dgm:pt modelId="{B7843B15-C454-5C46-9548-3E0328965A8D}" type="pres">
      <dgm:prSet presAssocID="{4FFBD061-09E5-484B-BC8E-250D9FF17ED2}" presName="parentText" presStyleLbl="node1" presStyleIdx="1" presStyleCnt="5">
        <dgm:presLayoutVars>
          <dgm:chMax val="0"/>
          <dgm:bulletEnabled val="1"/>
        </dgm:presLayoutVars>
      </dgm:prSet>
      <dgm:spPr/>
    </dgm:pt>
    <dgm:pt modelId="{F953446D-148F-3F4E-BA7D-CC2D67F8D8F0}" type="pres">
      <dgm:prSet presAssocID="{38BEA1D9-E6E6-4891-8FA7-71156313D324}" presName="spacer" presStyleCnt="0"/>
      <dgm:spPr/>
    </dgm:pt>
    <dgm:pt modelId="{B7CE7B2E-F892-2B48-BC5C-E4A1C139236B}" type="pres">
      <dgm:prSet presAssocID="{0C9A71DA-1376-4D44-83B8-15C43A2490A9}" presName="parentText" presStyleLbl="node1" presStyleIdx="2" presStyleCnt="5">
        <dgm:presLayoutVars>
          <dgm:chMax val="0"/>
          <dgm:bulletEnabled val="1"/>
        </dgm:presLayoutVars>
      </dgm:prSet>
      <dgm:spPr/>
    </dgm:pt>
    <dgm:pt modelId="{8C7EA058-3E97-8C4F-B533-1E59FC783BE2}" type="pres">
      <dgm:prSet presAssocID="{1FC77943-AD38-4D19-B1C6-8C2865AEFBF4}" presName="spacer" presStyleCnt="0"/>
      <dgm:spPr/>
    </dgm:pt>
    <dgm:pt modelId="{646103F1-4675-F349-80F7-5ADC771B012F}" type="pres">
      <dgm:prSet presAssocID="{3B854735-5F06-41A0-908E-00DF67496A8D}" presName="parentText" presStyleLbl="node1" presStyleIdx="3" presStyleCnt="5">
        <dgm:presLayoutVars>
          <dgm:chMax val="0"/>
          <dgm:bulletEnabled val="1"/>
        </dgm:presLayoutVars>
      </dgm:prSet>
      <dgm:spPr/>
    </dgm:pt>
    <dgm:pt modelId="{9B59F80F-F64D-DA4B-BE51-E1D9A38DB87A}" type="pres">
      <dgm:prSet presAssocID="{19207FD5-7FB8-4EBD-A2D3-2E2733B1752D}" presName="spacer" presStyleCnt="0"/>
      <dgm:spPr/>
    </dgm:pt>
    <dgm:pt modelId="{A0BDC88A-2B42-C746-80F4-096753ECB580}" type="pres">
      <dgm:prSet presAssocID="{7E20BE0A-07C0-4ADC-BDE1-9265E8173F47}" presName="parentText" presStyleLbl="node1" presStyleIdx="4" presStyleCnt="5">
        <dgm:presLayoutVars>
          <dgm:chMax val="0"/>
          <dgm:bulletEnabled val="1"/>
        </dgm:presLayoutVars>
      </dgm:prSet>
      <dgm:spPr/>
    </dgm:pt>
  </dgm:ptLst>
  <dgm:cxnLst>
    <dgm:cxn modelId="{9F276642-F964-4F82-A3E3-483D9E221DC5}" srcId="{11A5053D-B0B3-4DA2-B8C9-AED68D14C92C}" destId="{316881A8-300D-431A-8814-67BF622DF5A9}" srcOrd="0" destOrd="0" parTransId="{E1BEF1F8-CAB8-4C44-8996-09C980455B42}" sibTransId="{5680FB4C-6416-4ACC-94A0-8DE700306398}"/>
    <dgm:cxn modelId="{8ECC5C5D-DD87-4076-A390-2E400B4286D3}" srcId="{11A5053D-B0B3-4DA2-B8C9-AED68D14C92C}" destId="{0C9A71DA-1376-4D44-83B8-15C43A2490A9}" srcOrd="2" destOrd="0" parTransId="{DF3932B5-40C1-4AB5-B3AB-4E1E2BB3BFE2}" sibTransId="{1FC77943-AD38-4D19-B1C6-8C2865AEFBF4}"/>
    <dgm:cxn modelId="{E4DAAA6F-B4BE-464D-A902-C31C158435DF}" type="presOf" srcId="{0C9A71DA-1376-4D44-83B8-15C43A2490A9}" destId="{B7CE7B2E-F892-2B48-BC5C-E4A1C139236B}" srcOrd="0" destOrd="0" presId="urn:microsoft.com/office/officeart/2005/8/layout/vList2"/>
    <dgm:cxn modelId="{2B506299-B73E-4919-8A94-CC0D64E0D2A4}" srcId="{11A5053D-B0B3-4DA2-B8C9-AED68D14C92C}" destId="{7E20BE0A-07C0-4ADC-BDE1-9265E8173F47}" srcOrd="4" destOrd="0" parTransId="{1544720F-559B-4529-8182-04D10ADD6AAE}" sibTransId="{63F7AF4F-9774-49C0-9442-0C27F450134F}"/>
    <dgm:cxn modelId="{1E2BF49F-1597-534D-BBA8-97DEDC4C128B}" type="presOf" srcId="{316881A8-300D-431A-8814-67BF622DF5A9}" destId="{D3EB3F2B-32A0-9E43-AAA7-01845D1043E7}" srcOrd="0" destOrd="0" presId="urn:microsoft.com/office/officeart/2005/8/layout/vList2"/>
    <dgm:cxn modelId="{1B885CAF-4A09-A040-8AFD-41EA2766D324}" type="presOf" srcId="{4FFBD061-09E5-484B-BC8E-250D9FF17ED2}" destId="{B7843B15-C454-5C46-9548-3E0328965A8D}" srcOrd="0" destOrd="0" presId="urn:microsoft.com/office/officeart/2005/8/layout/vList2"/>
    <dgm:cxn modelId="{7755B7B6-A8C0-E148-8BEF-B86A2950BB40}" type="presOf" srcId="{11A5053D-B0B3-4DA2-B8C9-AED68D14C92C}" destId="{ECEDA612-8D7B-DA42-9AD5-5FB65031A0C9}" srcOrd="0" destOrd="0" presId="urn:microsoft.com/office/officeart/2005/8/layout/vList2"/>
    <dgm:cxn modelId="{59E6A8BA-67B1-4609-AF3D-38DCEEE9D976}" srcId="{11A5053D-B0B3-4DA2-B8C9-AED68D14C92C}" destId="{3B854735-5F06-41A0-908E-00DF67496A8D}" srcOrd="3" destOrd="0" parTransId="{333DF489-6A35-4934-AD0F-6173785D5059}" sibTransId="{19207FD5-7FB8-4EBD-A2D3-2E2733B1752D}"/>
    <dgm:cxn modelId="{4C91A0C3-5500-E741-8F89-16F9F7E3F092}" type="presOf" srcId="{7E20BE0A-07C0-4ADC-BDE1-9265E8173F47}" destId="{A0BDC88A-2B42-C746-80F4-096753ECB580}" srcOrd="0" destOrd="0" presId="urn:microsoft.com/office/officeart/2005/8/layout/vList2"/>
    <dgm:cxn modelId="{C4A3E9D9-23D9-46D2-B047-CB16058FBA61}" srcId="{11A5053D-B0B3-4DA2-B8C9-AED68D14C92C}" destId="{4FFBD061-09E5-484B-BC8E-250D9FF17ED2}" srcOrd="1" destOrd="0" parTransId="{8F137B10-DEB5-4A9D-B801-756322A40E1F}" sibTransId="{38BEA1D9-E6E6-4891-8FA7-71156313D324}"/>
    <dgm:cxn modelId="{4F5E12E5-BC95-264E-A7A6-2260CDA473FF}" type="presOf" srcId="{3B854735-5F06-41A0-908E-00DF67496A8D}" destId="{646103F1-4675-F349-80F7-5ADC771B012F}" srcOrd="0" destOrd="0" presId="urn:microsoft.com/office/officeart/2005/8/layout/vList2"/>
    <dgm:cxn modelId="{AD3508D1-233E-3B4A-9811-F0C8A945D25F}" type="presParOf" srcId="{ECEDA612-8D7B-DA42-9AD5-5FB65031A0C9}" destId="{D3EB3F2B-32A0-9E43-AAA7-01845D1043E7}" srcOrd="0" destOrd="0" presId="urn:microsoft.com/office/officeart/2005/8/layout/vList2"/>
    <dgm:cxn modelId="{7C318A63-7280-C245-8B34-6A80692CBAE4}" type="presParOf" srcId="{ECEDA612-8D7B-DA42-9AD5-5FB65031A0C9}" destId="{00570F63-449F-E342-9903-685A6D0271F0}" srcOrd="1" destOrd="0" presId="urn:microsoft.com/office/officeart/2005/8/layout/vList2"/>
    <dgm:cxn modelId="{49678C87-EA74-014E-B3B9-55AD8F721EEA}" type="presParOf" srcId="{ECEDA612-8D7B-DA42-9AD5-5FB65031A0C9}" destId="{B7843B15-C454-5C46-9548-3E0328965A8D}" srcOrd="2" destOrd="0" presId="urn:microsoft.com/office/officeart/2005/8/layout/vList2"/>
    <dgm:cxn modelId="{BD95786C-3C6B-1E40-8F17-A781A85EACAC}" type="presParOf" srcId="{ECEDA612-8D7B-DA42-9AD5-5FB65031A0C9}" destId="{F953446D-148F-3F4E-BA7D-CC2D67F8D8F0}" srcOrd="3" destOrd="0" presId="urn:microsoft.com/office/officeart/2005/8/layout/vList2"/>
    <dgm:cxn modelId="{B66E78C7-E188-A749-9F84-7987D0453AB2}" type="presParOf" srcId="{ECEDA612-8D7B-DA42-9AD5-5FB65031A0C9}" destId="{B7CE7B2E-F892-2B48-BC5C-E4A1C139236B}" srcOrd="4" destOrd="0" presId="urn:microsoft.com/office/officeart/2005/8/layout/vList2"/>
    <dgm:cxn modelId="{AA9E2FE4-28D3-C545-9945-E5EBB0B11952}" type="presParOf" srcId="{ECEDA612-8D7B-DA42-9AD5-5FB65031A0C9}" destId="{8C7EA058-3E97-8C4F-B533-1E59FC783BE2}" srcOrd="5" destOrd="0" presId="urn:microsoft.com/office/officeart/2005/8/layout/vList2"/>
    <dgm:cxn modelId="{EC3FFCB3-6F3F-3645-A63E-D7792D6AED08}" type="presParOf" srcId="{ECEDA612-8D7B-DA42-9AD5-5FB65031A0C9}" destId="{646103F1-4675-F349-80F7-5ADC771B012F}" srcOrd="6" destOrd="0" presId="urn:microsoft.com/office/officeart/2005/8/layout/vList2"/>
    <dgm:cxn modelId="{10520155-3E62-C646-8726-DBD6A3B5A139}" type="presParOf" srcId="{ECEDA612-8D7B-DA42-9AD5-5FB65031A0C9}" destId="{9B59F80F-F64D-DA4B-BE51-E1D9A38DB87A}" srcOrd="7" destOrd="0" presId="urn:microsoft.com/office/officeart/2005/8/layout/vList2"/>
    <dgm:cxn modelId="{B6E07C55-8CA1-B144-8754-A2E800817C0F}" type="presParOf" srcId="{ECEDA612-8D7B-DA42-9AD5-5FB65031A0C9}" destId="{A0BDC88A-2B42-C746-80F4-096753ECB58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8F72ACB-37D0-4E40-9748-0B7FB586E99E}"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257C3F32-2E2E-48C5-ABA4-893027ACE1E6}">
      <dgm:prSet/>
      <dgm:spPr/>
      <dgm:t>
        <a:bodyPr/>
        <a:lstStyle/>
        <a:p>
          <a:r>
            <a:rPr lang="it-IT"/>
            <a:t>Flusso dati: dove sono i dati e come si muovono</a:t>
          </a:r>
          <a:endParaRPr lang="en-US"/>
        </a:p>
      </dgm:t>
    </dgm:pt>
    <dgm:pt modelId="{3D9761DD-ACF0-4F18-AE2F-148644EC287F}" type="parTrans" cxnId="{56C106E7-2EF0-451C-BA99-C6180C1BC4EF}">
      <dgm:prSet/>
      <dgm:spPr/>
      <dgm:t>
        <a:bodyPr/>
        <a:lstStyle/>
        <a:p>
          <a:endParaRPr lang="en-US"/>
        </a:p>
      </dgm:t>
    </dgm:pt>
    <dgm:pt modelId="{550FC99C-B796-4378-B4A9-09192FB9D9AD}" type="sibTrans" cxnId="{56C106E7-2EF0-451C-BA99-C6180C1BC4EF}">
      <dgm:prSet/>
      <dgm:spPr/>
      <dgm:t>
        <a:bodyPr/>
        <a:lstStyle/>
        <a:p>
          <a:endParaRPr lang="en-US"/>
        </a:p>
      </dgm:t>
    </dgm:pt>
    <dgm:pt modelId="{8FBBF7C5-F4B6-4B09-98E7-64D31CB2585F}">
      <dgm:prSet/>
      <dgm:spPr/>
      <dgm:t>
        <a:bodyPr/>
        <a:lstStyle/>
        <a:p>
          <a:r>
            <a:rPr lang="it-IT"/>
            <a:t>Modalità di accesso: chi accede a cosa e come</a:t>
          </a:r>
          <a:endParaRPr lang="en-US"/>
        </a:p>
      </dgm:t>
    </dgm:pt>
    <dgm:pt modelId="{CF0422FC-B279-4ACB-8BA3-610F392E8ED0}" type="parTrans" cxnId="{098B6599-00EE-4B9C-95DF-62F977F8F007}">
      <dgm:prSet/>
      <dgm:spPr/>
      <dgm:t>
        <a:bodyPr/>
        <a:lstStyle/>
        <a:p>
          <a:endParaRPr lang="en-US"/>
        </a:p>
      </dgm:t>
    </dgm:pt>
    <dgm:pt modelId="{E5A5D4E6-08DF-4C99-8C1A-C07B5D752C92}" type="sibTrans" cxnId="{098B6599-00EE-4B9C-95DF-62F977F8F007}">
      <dgm:prSet/>
      <dgm:spPr/>
      <dgm:t>
        <a:bodyPr/>
        <a:lstStyle/>
        <a:p>
          <a:endParaRPr lang="en-US"/>
        </a:p>
      </dgm:t>
    </dgm:pt>
    <dgm:pt modelId="{ADFD7346-B1BC-4F2A-A857-EF91B85E0F8C}">
      <dgm:prSet/>
      <dgm:spPr/>
      <dgm:t>
        <a:bodyPr/>
        <a:lstStyle/>
        <a:p>
          <a:r>
            <a:rPr lang="it-IT"/>
            <a:t>Performance: in test o in produzione</a:t>
          </a:r>
          <a:endParaRPr lang="en-US"/>
        </a:p>
      </dgm:t>
    </dgm:pt>
    <dgm:pt modelId="{7400DF6B-9346-478D-9301-FE15380EB819}" type="parTrans" cxnId="{06DC1F9D-4037-4BA1-AE23-76DF552C6730}">
      <dgm:prSet/>
      <dgm:spPr/>
      <dgm:t>
        <a:bodyPr/>
        <a:lstStyle/>
        <a:p>
          <a:endParaRPr lang="en-US"/>
        </a:p>
      </dgm:t>
    </dgm:pt>
    <dgm:pt modelId="{7E821CF7-7352-4AC2-8B50-B406915C134A}" type="sibTrans" cxnId="{06DC1F9D-4037-4BA1-AE23-76DF552C6730}">
      <dgm:prSet/>
      <dgm:spPr/>
      <dgm:t>
        <a:bodyPr/>
        <a:lstStyle/>
        <a:p>
          <a:endParaRPr lang="en-US"/>
        </a:p>
      </dgm:t>
    </dgm:pt>
    <dgm:pt modelId="{0CD02A42-F44B-4EF2-B59E-281AD50D5C4C}">
      <dgm:prSet/>
      <dgm:spPr/>
      <dgm:t>
        <a:bodyPr/>
        <a:lstStyle/>
        <a:p>
          <a:r>
            <a:rPr lang="it-IT"/>
            <a:t>Sicurezza: non dimenticare</a:t>
          </a:r>
          <a:endParaRPr lang="en-US"/>
        </a:p>
      </dgm:t>
    </dgm:pt>
    <dgm:pt modelId="{AB66D8FE-3872-4D77-927B-53B87F570D72}" type="parTrans" cxnId="{3BCB11A3-BAB0-48F4-ADF2-115923A51BA8}">
      <dgm:prSet/>
      <dgm:spPr/>
      <dgm:t>
        <a:bodyPr/>
        <a:lstStyle/>
        <a:p>
          <a:endParaRPr lang="en-US"/>
        </a:p>
      </dgm:t>
    </dgm:pt>
    <dgm:pt modelId="{82810CF7-C9C4-48C0-B4EE-9915F6B3029B}" type="sibTrans" cxnId="{3BCB11A3-BAB0-48F4-ADF2-115923A51BA8}">
      <dgm:prSet/>
      <dgm:spPr/>
      <dgm:t>
        <a:bodyPr/>
        <a:lstStyle/>
        <a:p>
          <a:endParaRPr lang="en-US"/>
        </a:p>
      </dgm:t>
    </dgm:pt>
    <dgm:pt modelId="{2969931F-A1AA-8446-90D4-E20CEB4CBF62}" type="pres">
      <dgm:prSet presAssocID="{48F72ACB-37D0-4E40-9748-0B7FB586E99E}" presName="matrix" presStyleCnt="0">
        <dgm:presLayoutVars>
          <dgm:chMax val="1"/>
          <dgm:dir/>
          <dgm:resizeHandles val="exact"/>
        </dgm:presLayoutVars>
      </dgm:prSet>
      <dgm:spPr/>
    </dgm:pt>
    <dgm:pt modelId="{2BC177A1-A811-8D49-ADC1-6CF10AEE0BFB}" type="pres">
      <dgm:prSet presAssocID="{48F72ACB-37D0-4E40-9748-0B7FB586E99E}" presName="diamond" presStyleLbl="bgShp" presStyleIdx="0" presStyleCnt="1"/>
      <dgm:spPr/>
    </dgm:pt>
    <dgm:pt modelId="{A70169A2-372D-CB4F-A7C1-F731C9D916F9}" type="pres">
      <dgm:prSet presAssocID="{48F72ACB-37D0-4E40-9748-0B7FB586E99E}" presName="quad1" presStyleLbl="node1" presStyleIdx="0" presStyleCnt="4">
        <dgm:presLayoutVars>
          <dgm:chMax val="0"/>
          <dgm:chPref val="0"/>
          <dgm:bulletEnabled val="1"/>
        </dgm:presLayoutVars>
      </dgm:prSet>
      <dgm:spPr/>
    </dgm:pt>
    <dgm:pt modelId="{6105068A-F944-A647-B513-BBE414AC163D}" type="pres">
      <dgm:prSet presAssocID="{48F72ACB-37D0-4E40-9748-0B7FB586E99E}" presName="quad2" presStyleLbl="node1" presStyleIdx="1" presStyleCnt="4">
        <dgm:presLayoutVars>
          <dgm:chMax val="0"/>
          <dgm:chPref val="0"/>
          <dgm:bulletEnabled val="1"/>
        </dgm:presLayoutVars>
      </dgm:prSet>
      <dgm:spPr/>
    </dgm:pt>
    <dgm:pt modelId="{AB8B5AC0-1C01-ED48-B944-D01ADF099B4B}" type="pres">
      <dgm:prSet presAssocID="{48F72ACB-37D0-4E40-9748-0B7FB586E99E}" presName="quad3" presStyleLbl="node1" presStyleIdx="2" presStyleCnt="4">
        <dgm:presLayoutVars>
          <dgm:chMax val="0"/>
          <dgm:chPref val="0"/>
          <dgm:bulletEnabled val="1"/>
        </dgm:presLayoutVars>
      </dgm:prSet>
      <dgm:spPr/>
    </dgm:pt>
    <dgm:pt modelId="{8F409414-B514-6843-8878-CCCE3495AE83}" type="pres">
      <dgm:prSet presAssocID="{48F72ACB-37D0-4E40-9748-0B7FB586E99E}" presName="quad4" presStyleLbl="node1" presStyleIdx="3" presStyleCnt="4">
        <dgm:presLayoutVars>
          <dgm:chMax val="0"/>
          <dgm:chPref val="0"/>
          <dgm:bulletEnabled val="1"/>
        </dgm:presLayoutVars>
      </dgm:prSet>
      <dgm:spPr/>
    </dgm:pt>
  </dgm:ptLst>
  <dgm:cxnLst>
    <dgm:cxn modelId="{9EB85240-7F1A-9745-B621-6C46633C4A8B}" type="presOf" srcId="{257C3F32-2E2E-48C5-ABA4-893027ACE1E6}" destId="{A70169A2-372D-CB4F-A7C1-F731C9D916F9}" srcOrd="0" destOrd="0" presId="urn:microsoft.com/office/officeart/2005/8/layout/matrix3"/>
    <dgm:cxn modelId="{DD8AF28B-A335-1349-82CE-39E8D841221E}" type="presOf" srcId="{8FBBF7C5-F4B6-4B09-98E7-64D31CB2585F}" destId="{6105068A-F944-A647-B513-BBE414AC163D}" srcOrd="0" destOrd="0" presId="urn:microsoft.com/office/officeart/2005/8/layout/matrix3"/>
    <dgm:cxn modelId="{8FE34E95-23C3-644C-8859-E5E4ADF41041}" type="presOf" srcId="{0CD02A42-F44B-4EF2-B59E-281AD50D5C4C}" destId="{8F409414-B514-6843-8878-CCCE3495AE83}" srcOrd="0" destOrd="0" presId="urn:microsoft.com/office/officeart/2005/8/layout/matrix3"/>
    <dgm:cxn modelId="{098B6599-00EE-4B9C-95DF-62F977F8F007}" srcId="{48F72ACB-37D0-4E40-9748-0B7FB586E99E}" destId="{8FBBF7C5-F4B6-4B09-98E7-64D31CB2585F}" srcOrd="1" destOrd="0" parTransId="{CF0422FC-B279-4ACB-8BA3-610F392E8ED0}" sibTransId="{E5A5D4E6-08DF-4C99-8C1A-C07B5D752C92}"/>
    <dgm:cxn modelId="{06DC1F9D-4037-4BA1-AE23-76DF552C6730}" srcId="{48F72ACB-37D0-4E40-9748-0B7FB586E99E}" destId="{ADFD7346-B1BC-4F2A-A857-EF91B85E0F8C}" srcOrd="2" destOrd="0" parTransId="{7400DF6B-9346-478D-9301-FE15380EB819}" sibTransId="{7E821CF7-7352-4AC2-8B50-B406915C134A}"/>
    <dgm:cxn modelId="{3BCB11A3-BAB0-48F4-ADF2-115923A51BA8}" srcId="{48F72ACB-37D0-4E40-9748-0B7FB586E99E}" destId="{0CD02A42-F44B-4EF2-B59E-281AD50D5C4C}" srcOrd="3" destOrd="0" parTransId="{AB66D8FE-3872-4D77-927B-53B87F570D72}" sibTransId="{82810CF7-C9C4-48C0-B4EE-9915F6B3029B}"/>
    <dgm:cxn modelId="{004834A9-3A8E-D24F-AA36-18281778E3E0}" type="presOf" srcId="{ADFD7346-B1BC-4F2A-A857-EF91B85E0F8C}" destId="{AB8B5AC0-1C01-ED48-B944-D01ADF099B4B}" srcOrd="0" destOrd="0" presId="urn:microsoft.com/office/officeart/2005/8/layout/matrix3"/>
    <dgm:cxn modelId="{902E63D7-C90A-304C-81C7-8A7A84640B4A}" type="presOf" srcId="{48F72ACB-37D0-4E40-9748-0B7FB586E99E}" destId="{2969931F-A1AA-8446-90D4-E20CEB4CBF62}" srcOrd="0" destOrd="0" presId="urn:microsoft.com/office/officeart/2005/8/layout/matrix3"/>
    <dgm:cxn modelId="{56C106E7-2EF0-451C-BA99-C6180C1BC4EF}" srcId="{48F72ACB-37D0-4E40-9748-0B7FB586E99E}" destId="{257C3F32-2E2E-48C5-ABA4-893027ACE1E6}" srcOrd="0" destOrd="0" parTransId="{3D9761DD-ACF0-4F18-AE2F-148644EC287F}" sibTransId="{550FC99C-B796-4378-B4A9-09192FB9D9AD}"/>
    <dgm:cxn modelId="{A2A56383-E82D-2A4D-A266-1616663B2C82}" type="presParOf" srcId="{2969931F-A1AA-8446-90D4-E20CEB4CBF62}" destId="{2BC177A1-A811-8D49-ADC1-6CF10AEE0BFB}" srcOrd="0" destOrd="0" presId="urn:microsoft.com/office/officeart/2005/8/layout/matrix3"/>
    <dgm:cxn modelId="{D6193689-8769-DC42-81D1-F971F940C314}" type="presParOf" srcId="{2969931F-A1AA-8446-90D4-E20CEB4CBF62}" destId="{A70169A2-372D-CB4F-A7C1-F731C9D916F9}" srcOrd="1" destOrd="0" presId="urn:microsoft.com/office/officeart/2005/8/layout/matrix3"/>
    <dgm:cxn modelId="{72B52FA3-03B2-3943-BB94-DF4201C6E1C4}" type="presParOf" srcId="{2969931F-A1AA-8446-90D4-E20CEB4CBF62}" destId="{6105068A-F944-A647-B513-BBE414AC163D}" srcOrd="2" destOrd="0" presId="urn:microsoft.com/office/officeart/2005/8/layout/matrix3"/>
    <dgm:cxn modelId="{1720E43F-F590-3D4E-9AE7-3E57346B3F00}" type="presParOf" srcId="{2969931F-A1AA-8446-90D4-E20CEB4CBF62}" destId="{AB8B5AC0-1C01-ED48-B944-D01ADF099B4B}" srcOrd="3" destOrd="0" presId="urn:microsoft.com/office/officeart/2005/8/layout/matrix3"/>
    <dgm:cxn modelId="{6C96F581-ACA3-1F44-94AD-A67ADE62EFFB}" type="presParOf" srcId="{2969931F-A1AA-8446-90D4-E20CEB4CBF62}" destId="{8F409414-B514-6843-8878-CCCE3495AE83}"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9FBAA-297F-B448-A259-A4FC839E5350}">
      <dsp:nvSpPr>
        <dsp:cNvPr id="0" name=""/>
        <dsp:cNvSpPr/>
      </dsp:nvSpPr>
      <dsp:spPr>
        <a:xfrm>
          <a:off x="0" y="533548"/>
          <a:ext cx="6513603" cy="14870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l" defTabSz="2755900">
            <a:lnSpc>
              <a:spcPct val="90000"/>
            </a:lnSpc>
            <a:spcBef>
              <a:spcPct val="0"/>
            </a:spcBef>
            <a:spcAft>
              <a:spcPct val="35000"/>
            </a:spcAft>
            <a:buNone/>
          </a:pPr>
          <a:r>
            <a:rPr lang="it-IT" sz="6200" kern="1200" dirty="0"/>
            <a:t>Concetti</a:t>
          </a:r>
          <a:endParaRPr lang="en-US" sz="6200" kern="1200" dirty="0"/>
        </a:p>
      </dsp:txBody>
      <dsp:txXfrm>
        <a:off x="72593" y="606141"/>
        <a:ext cx="6368417" cy="1341884"/>
      </dsp:txXfrm>
    </dsp:sp>
    <dsp:sp modelId="{2A4BA1B2-1564-3C44-955E-7FE6A16F4741}">
      <dsp:nvSpPr>
        <dsp:cNvPr id="0" name=""/>
        <dsp:cNvSpPr/>
      </dsp:nvSpPr>
      <dsp:spPr>
        <a:xfrm>
          <a:off x="0" y="2199178"/>
          <a:ext cx="6513603" cy="14870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l" defTabSz="2755900">
            <a:lnSpc>
              <a:spcPct val="90000"/>
            </a:lnSpc>
            <a:spcBef>
              <a:spcPct val="0"/>
            </a:spcBef>
            <a:spcAft>
              <a:spcPct val="35000"/>
            </a:spcAft>
            <a:buNone/>
          </a:pPr>
          <a:r>
            <a:rPr lang="it-IT" sz="6200" kern="1200"/>
            <a:t>Strumenti</a:t>
          </a:r>
          <a:endParaRPr lang="en-US" sz="6200" kern="1200"/>
        </a:p>
      </dsp:txBody>
      <dsp:txXfrm>
        <a:off x="72593" y="2271771"/>
        <a:ext cx="6368417" cy="1341884"/>
      </dsp:txXfrm>
    </dsp:sp>
    <dsp:sp modelId="{C7E65F13-9AEB-0945-8E34-01995DB1226D}">
      <dsp:nvSpPr>
        <dsp:cNvPr id="0" name=""/>
        <dsp:cNvSpPr/>
      </dsp:nvSpPr>
      <dsp:spPr>
        <a:xfrm>
          <a:off x="0" y="3864808"/>
          <a:ext cx="6513603" cy="14870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l" defTabSz="2755900">
            <a:lnSpc>
              <a:spcPct val="90000"/>
            </a:lnSpc>
            <a:spcBef>
              <a:spcPct val="0"/>
            </a:spcBef>
            <a:spcAft>
              <a:spcPct val="35000"/>
            </a:spcAft>
            <a:buNone/>
          </a:pPr>
          <a:r>
            <a:rPr lang="it-IT" sz="6200" kern="1200"/>
            <a:t>Esperienza pratica</a:t>
          </a:r>
          <a:endParaRPr lang="en-US" sz="6200" kern="1200"/>
        </a:p>
      </dsp:txBody>
      <dsp:txXfrm>
        <a:off x="72593" y="3937401"/>
        <a:ext cx="6368417" cy="13418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5AF86-53F5-8C42-A8D3-C2585802B6BF}">
      <dsp:nvSpPr>
        <dsp:cNvPr id="0" name=""/>
        <dsp:cNvSpPr/>
      </dsp:nvSpPr>
      <dsp:spPr>
        <a:xfrm>
          <a:off x="0" y="661702"/>
          <a:ext cx="6089650" cy="1058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615EFD-54DC-BF42-A1E0-D4ACAAA6F5C5}">
      <dsp:nvSpPr>
        <dsp:cNvPr id="0" name=""/>
        <dsp:cNvSpPr/>
      </dsp:nvSpPr>
      <dsp:spPr>
        <a:xfrm>
          <a:off x="304482" y="41782"/>
          <a:ext cx="4262755" cy="1239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1866900">
            <a:lnSpc>
              <a:spcPct val="100000"/>
            </a:lnSpc>
            <a:spcBef>
              <a:spcPct val="0"/>
            </a:spcBef>
            <a:spcAft>
              <a:spcPct val="35000"/>
            </a:spcAft>
            <a:buNone/>
          </a:pPr>
          <a:r>
            <a:rPr lang="it-IT" sz="4200" kern="1200"/>
            <a:t>Utenti</a:t>
          </a:r>
          <a:endParaRPr lang="en-US" sz="4200" kern="1200" dirty="0"/>
        </a:p>
      </dsp:txBody>
      <dsp:txXfrm>
        <a:off x="365006" y="102306"/>
        <a:ext cx="4141707" cy="1118792"/>
      </dsp:txXfrm>
    </dsp:sp>
    <dsp:sp modelId="{473D3A02-F670-A842-A722-0E4F0288CA50}">
      <dsp:nvSpPr>
        <dsp:cNvPr id="0" name=""/>
        <dsp:cNvSpPr/>
      </dsp:nvSpPr>
      <dsp:spPr>
        <a:xfrm>
          <a:off x="0" y="2566822"/>
          <a:ext cx="6089650" cy="1058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D7BCD2-E33E-6546-B6F8-2422474C318F}">
      <dsp:nvSpPr>
        <dsp:cNvPr id="0" name=""/>
        <dsp:cNvSpPr/>
      </dsp:nvSpPr>
      <dsp:spPr>
        <a:xfrm>
          <a:off x="304482" y="1946902"/>
          <a:ext cx="4262755" cy="12398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1866900">
            <a:lnSpc>
              <a:spcPct val="100000"/>
            </a:lnSpc>
            <a:spcBef>
              <a:spcPct val="0"/>
            </a:spcBef>
            <a:spcAft>
              <a:spcPct val="35000"/>
            </a:spcAft>
            <a:buNone/>
          </a:pPr>
          <a:r>
            <a:rPr lang="it-IT" sz="4200" kern="1200" dirty="0"/>
            <a:t>Permessi</a:t>
          </a:r>
        </a:p>
      </dsp:txBody>
      <dsp:txXfrm>
        <a:off x="365006" y="2007426"/>
        <a:ext cx="4141707" cy="1118792"/>
      </dsp:txXfrm>
    </dsp:sp>
    <dsp:sp modelId="{951D3D17-19DB-AA45-A77F-5FB64083DF35}">
      <dsp:nvSpPr>
        <dsp:cNvPr id="0" name=""/>
        <dsp:cNvSpPr/>
      </dsp:nvSpPr>
      <dsp:spPr>
        <a:xfrm>
          <a:off x="0" y="4471942"/>
          <a:ext cx="6089650" cy="1058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EB3F64-7DD0-7A46-BA68-CEFFF414F597}">
      <dsp:nvSpPr>
        <dsp:cNvPr id="0" name=""/>
        <dsp:cNvSpPr/>
      </dsp:nvSpPr>
      <dsp:spPr>
        <a:xfrm>
          <a:off x="304482" y="3852022"/>
          <a:ext cx="4262755" cy="1239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1866900">
            <a:lnSpc>
              <a:spcPct val="100000"/>
            </a:lnSpc>
            <a:spcBef>
              <a:spcPct val="0"/>
            </a:spcBef>
            <a:spcAft>
              <a:spcPct val="35000"/>
            </a:spcAft>
            <a:buNone/>
          </a:pPr>
          <a:r>
            <a:rPr lang="it-IT" sz="4200" kern="1200" dirty="0"/>
            <a:t>Crittografia</a:t>
          </a:r>
        </a:p>
      </dsp:txBody>
      <dsp:txXfrm>
        <a:off x="365006" y="3912546"/>
        <a:ext cx="4141707" cy="11187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C4033-C717-6746-9411-98DC388F2691}">
      <dsp:nvSpPr>
        <dsp:cNvPr id="0" name=""/>
        <dsp:cNvSpPr/>
      </dsp:nvSpPr>
      <dsp:spPr>
        <a:xfrm>
          <a:off x="0" y="708412"/>
          <a:ext cx="7247497" cy="48195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2486" tIns="937260" rIns="562486" bIns="256032" numCol="1" spcCol="1270" anchor="t" anchorCtr="0">
          <a:noAutofit/>
        </a:bodyPr>
        <a:lstStyle/>
        <a:p>
          <a:pPr marL="285750" lvl="1" indent="-285750" algn="l" defTabSz="1600200">
            <a:lnSpc>
              <a:spcPct val="100000"/>
            </a:lnSpc>
            <a:spcBef>
              <a:spcPct val="0"/>
            </a:spcBef>
            <a:spcAft>
              <a:spcPct val="15000"/>
            </a:spcAft>
            <a:buChar char="•"/>
          </a:pPr>
          <a:r>
            <a:rPr lang="it-IT" sz="3600" kern="1200" dirty="0"/>
            <a:t>Accedo con Remote Desktop alla macchina virtuale</a:t>
          </a:r>
          <a:endParaRPr lang="en-US" sz="3600" kern="1200" dirty="0"/>
        </a:p>
        <a:p>
          <a:pPr marL="285750" lvl="1" indent="-285750" algn="l" defTabSz="1600200">
            <a:lnSpc>
              <a:spcPct val="100000"/>
            </a:lnSpc>
            <a:spcBef>
              <a:spcPct val="0"/>
            </a:spcBef>
            <a:spcAft>
              <a:spcPct val="15000"/>
            </a:spcAft>
            <a:buChar char="•"/>
          </a:pPr>
          <a:r>
            <a:rPr lang="it-IT" sz="3600" kern="1200" dirty="0"/>
            <a:t>Apro il terminale</a:t>
          </a:r>
        </a:p>
        <a:p>
          <a:pPr marL="285750" lvl="1" indent="-285750" algn="l" defTabSz="1600200">
            <a:lnSpc>
              <a:spcPct val="100000"/>
            </a:lnSpc>
            <a:spcBef>
              <a:spcPct val="0"/>
            </a:spcBef>
            <a:spcAft>
              <a:spcPct val="15000"/>
            </a:spcAft>
            <a:buChar char="•"/>
          </a:pPr>
          <a:r>
            <a:rPr lang="it-IT" sz="3600" kern="1200" dirty="0"/>
            <a:t>accedo a </a:t>
          </a:r>
          <a:r>
            <a:rPr lang="it-IT" sz="3600" kern="1200" dirty="0" err="1"/>
            <a:t>mysql</a:t>
          </a:r>
          <a:r>
            <a:rPr lang="it-IT" sz="3600" kern="1200" dirty="0"/>
            <a:t> server</a:t>
          </a:r>
        </a:p>
        <a:p>
          <a:pPr marL="571500" lvl="2" indent="-285750" algn="l" defTabSz="1600200">
            <a:lnSpc>
              <a:spcPct val="100000"/>
            </a:lnSpc>
            <a:spcBef>
              <a:spcPct val="0"/>
            </a:spcBef>
            <a:spcAft>
              <a:spcPct val="15000"/>
            </a:spcAft>
            <a:buNone/>
          </a:pPr>
          <a:r>
            <a:rPr lang="it-IT" sz="3600" kern="1200" dirty="0" err="1"/>
            <a:t>mysql</a:t>
          </a:r>
          <a:r>
            <a:rPr lang="it-IT" sz="3600" kern="1200" dirty="0"/>
            <a:t> –u </a:t>
          </a:r>
          <a:r>
            <a:rPr lang="en-GB" sz="3600" kern="1200" dirty="0" err="1"/>
            <a:t>user_xxxx</a:t>
          </a:r>
          <a:r>
            <a:rPr lang="it-IT" sz="3600" kern="1200" dirty="0"/>
            <a:t> –h 127.0.0.1 -</a:t>
          </a:r>
          <a:r>
            <a:rPr lang="it-IT" sz="3600" kern="1200" dirty="0" err="1"/>
            <a:t>p</a:t>
          </a:r>
          <a:endParaRPr lang="it-IT" sz="3600" kern="1200" dirty="0"/>
        </a:p>
      </dsp:txBody>
      <dsp:txXfrm>
        <a:off x="0" y="708412"/>
        <a:ext cx="7247497" cy="4819500"/>
      </dsp:txXfrm>
    </dsp:sp>
    <dsp:sp modelId="{DE523806-87FD-7242-8741-38C90F03AF57}">
      <dsp:nvSpPr>
        <dsp:cNvPr id="0" name=""/>
        <dsp:cNvSpPr/>
      </dsp:nvSpPr>
      <dsp:spPr>
        <a:xfrm>
          <a:off x="362374" y="44212"/>
          <a:ext cx="5073247" cy="1328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757" tIns="0" rIns="191757" bIns="0" numCol="1" spcCol="1270" anchor="ctr" anchorCtr="0">
          <a:noAutofit/>
        </a:bodyPr>
        <a:lstStyle/>
        <a:p>
          <a:pPr marL="0" lvl="0" indent="0" algn="l" defTabSz="1600200">
            <a:lnSpc>
              <a:spcPct val="100000"/>
            </a:lnSpc>
            <a:spcBef>
              <a:spcPct val="0"/>
            </a:spcBef>
            <a:spcAft>
              <a:spcPct val="35000"/>
            </a:spcAft>
            <a:buNone/>
          </a:pPr>
          <a:r>
            <a:rPr lang="it-IT" sz="3600" kern="1200" dirty="0"/>
            <a:t>Accesso con terminale</a:t>
          </a:r>
          <a:endParaRPr lang="en-US" sz="3600" kern="1200" dirty="0"/>
        </a:p>
      </dsp:txBody>
      <dsp:txXfrm>
        <a:off x="427221" y="109059"/>
        <a:ext cx="4943553" cy="11987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C4033-C717-6746-9411-98DC388F2691}">
      <dsp:nvSpPr>
        <dsp:cNvPr id="0" name=""/>
        <dsp:cNvSpPr/>
      </dsp:nvSpPr>
      <dsp:spPr>
        <a:xfrm>
          <a:off x="0" y="1218262"/>
          <a:ext cx="7247497" cy="4095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2486" tIns="1353820" rIns="562486" bIns="256032" numCol="1" spcCol="1270" anchor="t" anchorCtr="0">
          <a:noAutofit/>
        </a:bodyPr>
        <a:lstStyle/>
        <a:p>
          <a:pPr marL="285750" lvl="1" indent="-285750" algn="l" defTabSz="1600200">
            <a:lnSpc>
              <a:spcPct val="100000"/>
            </a:lnSpc>
            <a:spcBef>
              <a:spcPct val="0"/>
            </a:spcBef>
            <a:spcAft>
              <a:spcPct val="15000"/>
            </a:spcAft>
            <a:buChar char="•"/>
          </a:pPr>
          <a:r>
            <a:rPr lang="it-IT" sz="3600" kern="1200" dirty="0"/>
            <a:t>Accedo con Remote Desktop alla macchina virtuale</a:t>
          </a:r>
          <a:endParaRPr lang="en-US" sz="3600" kern="1200" dirty="0"/>
        </a:p>
        <a:p>
          <a:pPr marL="285750" lvl="1" indent="-285750" algn="l" defTabSz="1600200">
            <a:lnSpc>
              <a:spcPct val="100000"/>
            </a:lnSpc>
            <a:spcBef>
              <a:spcPct val="0"/>
            </a:spcBef>
            <a:spcAft>
              <a:spcPct val="15000"/>
            </a:spcAft>
            <a:buChar char="•"/>
          </a:pPr>
          <a:r>
            <a:rPr lang="it-IT" sz="3600" kern="1200" dirty="0"/>
            <a:t>Avvio </a:t>
          </a:r>
          <a:r>
            <a:rPr lang="it-IT" sz="3600" kern="1200" dirty="0" err="1"/>
            <a:t>phpmyadmin</a:t>
          </a:r>
          <a:endParaRPr lang="it-IT" sz="3600" kern="1200" dirty="0"/>
        </a:p>
        <a:p>
          <a:pPr marL="285750" lvl="1" indent="-285750" algn="l" defTabSz="1600200" rtl="0">
            <a:lnSpc>
              <a:spcPct val="100000"/>
            </a:lnSpc>
            <a:spcBef>
              <a:spcPct val="0"/>
            </a:spcBef>
            <a:spcAft>
              <a:spcPct val="15000"/>
            </a:spcAft>
            <a:buChar char="•"/>
          </a:pPr>
          <a:r>
            <a:rPr lang="it-IT" sz="3600" kern="1200" dirty="0"/>
            <a:t>Accedo</a:t>
          </a:r>
        </a:p>
      </dsp:txBody>
      <dsp:txXfrm>
        <a:off x="0" y="1218262"/>
        <a:ext cx="7247497" cy="4095000"/>
      </dsp:txXfrm>
    </dsp:sp>
    <dsp:sp modelId="{DE523806-87FD-7242-8741-38C90F03AF57}">
      <dsp:nvSpPr>
        <dsp:cNvPr id="0" name=""/>
        <dsp:cNvSpPr/>
      </dsp:nvSpPr>
      <dsp:spPr>
        <a:xfrm>
          <a:off x="362374" y="258862"/>
          <a:ext cx="5073247" cy="1918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757" tIns="0" rIns="191757" bIns="0" numCol="1" spcCol="1270" anchor="ctr" anchorCtr="0">
          <a:noAutofit/>
        </a:bodyPr>
        <a:lstStyle/>
        <a:p>
          <a:pPr marL="0" lvl="0" indent="0" algn="l" defTabSz="1600200">
            <a:lnSpc>
              <a:spcPct val="100000"/>
            </a:lnSpc>
            <a:spcBef>
              <a:spcPct val="0"/>
            </a:spcBef>
            <a:spcAft>
              <a:spcPct val="35000"/>
            </a:spcAft>
            <a:buNone/>
          </a:pPr>
          <a:r>
            <a:rPr lang="it-IT" sz="3600" kern="1200" dirty="0"/>
            <a:t>Accesso con </a:t>
          </a:r>
          <a:r>
            <a:rPr lang="it-IT" sz="3600" kern="1200" dirty="0" err="1"/>
            <a:t>phpmyadmin</a:t>
          </a:r>
          <a:endParaRPr lang="en-US" sz="3600" kern="1200" dirty="0"/>
        </a:p>
      </dsp:txBody>
      <dsp:txXfrm>
        <a:off x="456042" y="352530"/>
        <a:ext cx="4885911" cy="173146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C4033-C717-6746-9411-98DC388F2691}">
      <dsp:nvSpPr>
        <dsp:cNvPr id="0" name=""/>
        <dsp:cNvSpPr/>
      </dsp:nvSpPr>
      <dsp:spPr>
        <a:xfrm>
          <a:off x="0" y="1218262"/>
          <a:ext cx="7247497" cy="4095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2486" tIns="1353820" rIns="562486" bIns="256032" numCol="1" spcCol="1270" anchor="t" anchorCtr="0">
          <a:noAutofit/>
        </a:bodyPr>
        <a:lstStyle/>
        <a:p>
          <a:pPr marL="285750" lvl="1" indent="-285750" algn="l" defTabSz="1600200">
            <a:lnSpc>
              <a:spcPct val="100000"/>
            </a:lnSpc>
            <a:spcBef>
              <a:spcPct val="0"/>
            </a:spcBef>
            <a:spcAft>
              <a:spcPct val="15000"/>
            </a:spcAft>
            <a:buChar char="•"/>
          </a:pPr>
          <a:r>
            <a:rPr lang="it-IT" sz="3600" kern="1200" dirty="0"/>
            <a:t>Accedo con Remote Desktop alla macchina virtuale</a:t>
          </a:r>
          <a:endParaRPr lang="en-US" sz="3600" kern="1200" dirty="0"/>
        </a:p>
        <a:p>
          <a:pPr marL="285750" lvl="1" indent="-285750" algn="l" defTabSz="1600200">
            <a:lnSpc>
              <a:spcPct val="100000"/>
            </a:lnSpc>
            <a:spcBef>
              <a:spcPct val="0"/>
            </a:spcBef>
            <a:spcAft>
              <a:spcPct val="15000"/>
            </a:spcAft>
            <a:buChar char="•"/>
          </a:pPr>
          <a:r>
            <a:rPr lang="it-IT" sz="3600" kern="1200" dirty="0"/>
            <a:t>Avvio </a:t>
          </a:r>
          <a:r>
            <a:rPr lang="it-IT" sz="3600" kern="1200" dirty="0" err="1"/>
            <a:t>MySql</a:t>
          </a:r>
          <a:r>
            <a:rPr lang="it-IT" sz="3600" kern="1200" dirty="0"/>
            <a:t> Workbench</a:t>
          </a:r>
        </a:p>
        <a:p>
          <a:pPr marL="285750" lvl="1" indent="-285750" algn="l" defTabSz="1600200" rtl="0">
            <a:lnSpc>
              <a:spcPct val="100000"/>
            </a:lnSpc>
            <a:spcBef>
              <a:spcPct val="0"/>
            </a:spcBef>
            <a:spcAft>
              <a:spcPct val="15000"/>
            </a:spcAft>
            <a:buChar char="•"/>
          </a:pPr>
          <a:r>
            <a:rPr lang="it-IT" sz="3600" kern="1200" dirty="0"/>
            <a:t>Creo il collegamento</a:t>
          </a:r>
        </a:p>
      </dsp:txBody>
      <dsp:txXfrm>
        <a:off x="0" y="1218262"/>
        <a:ext cx="7247497" cy="4095000"/>
      </dsp:txXfrm>
    </dsp:sp>
    <dsp:sp modelId="{DE523806-87FD-7242-8741-38C90F03AF57}">
      <dsp:nvSpPr>
        <dsp:cNvPr id="0" name=""/>
        <dsp:cNvSpPr/>
      </dsp:nvSpPr>
      <dsp:spPr>
        <a:xfrm>
          <a:off x="362374" y="258862"/>
          <a:ext cx="5073247" cy="1918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757" tIns="0" rIns="191757" bIns="0" numCol="1" spcCol="1270" anchor="ctr" anchorCtr="0">
          <a:noAutofit/>
        </a:bodyPr>
        <a:lstStyle/>
        <a:p>
          <a:pPr marL="0" lvl="0" indent="0" algn="l" defTabSz="1600200">
            <a:lnSpc>
              <a:spcPct val="100000"/>
            </a:lnSpc>
            <a:spcBef>
              <a:spcPct val="0"/>
            </a:spcBef>
            <a:spcAft>
              <a:spcPct val="35000"/>
            </a:spcAft>
            <a:buNone/>
          </a:pPr>
          <a:r>
            <a:rPr lang="it-IT" sz="3600" kern="1200" dirty="0"/>
            <a:t>Accesso con </a:t>
          </a:r>
          <a:r>
            <a:rPr lang="it-IT" sz="3600" kern="1200" dirty="0" err="1"/>
            <a:t>MySql</a:t>
          </a:r>
          <a:r>
            <a:rPr lang="it-IT" sz="3600" kern="1200" dirty="0"/>
            <a:t> Workbench</a:t>
          </a:r>
          <a:endParaRPr lang="en-US" sz="3600" kern="1200" dirty="0"/>
        </a:p>
      </dsp:txBody>
      <dsp:txXfrm>
        <a:off x="456042" y="352530"/>
        <a:ext cx="4885911" cy="173146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F37740-2CAC-1344-903F-78E256763D12}">
      <dsp:nvSpPr>
        <dsp:cNvPr id="0" name=""/>
        <dsp:cNvSpPr/>
      </dsp:nvSpPr>
      <dsp:spPr>
        <a:xfrm>
          <a:off x="0" y="5652"/>
          <a:ext cx="6513603" cy="13431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en-US" sz="5600" kern="1200" dirty="0" err="1"/>
            <a:t>Struttura</a:t>
          </a:r>
          <a:endParaRPr lang="en-US" sz="5600" kern="1200" dirty="0"/>
        </a:p>
      </dsp:txBody>
      <dsp:txXfrm>
        <a:off x="65568" y="71220"/>
        <a:ext cx="6382467" cy="1212024"/>
      </dsp:txXfrm>
    </dsp:sp>
    <dsp:sp modelId="{83476951-5905-F54C-BBED-ED891A5F8A6E}">
      <dsp:nvSpPr>
        <dsp:cNvPr id="0" name=""/>
        <dsp:cNvSpPr/>
      </dsp:nvSpPr>
      <dsp:spPr>
        <a:xfrm>
          <a:off x="0" y="1348812"/>
          <a:ext cx="6513603" cy="2260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71120" rIns="398272" bIns="71120" numCol="1" spcCol="1270" anchor="t" anchorCtr="0">
          <a:noAutofit/>
        </a:bodyPr>
        <a:lstStyle/>
        <a:p>
          <a:pPr marL="285750" lvl="1" indent="-285750" algn="l" defTabSz="1955800">
            <a:lnSpc>
              <a:spcPct val="90000"/>
            </a:lnSpc>
            <a:spcBef>
              <a:spcPct val="0"/>
            </a:spcBef>
            <a:spcAft>
              <a:spcPct val="20000"/>
            </a:spcAft>
            <a:buChar char="•"/>
          </a:pPr>
          <a:r>
            <a:rPr lang="en-US" sz="4400" kern="1200" dirty="0"/>
            <a:t>Colonna </a:t>
          </a:r>
          <a:r>
            <a:rPr lang="en-US" sz="4400" kern="1200" dirty="0" err="1"/>
            <a:t>è</a:t>
          </a:r>
          <a:r>
            <a:rPr lang="en-US" sz="4400" kern="1200" dirty="0"/>
            <a:t> un </a:t>
          </a:r>
          <a:r>
            <a:rPr lang="en-US" sz="4400" kern="1200" dirty="0" err="1"/>
            <a:t>attributo</a:t>
          </a:r>
          <a:endParaRPr lang="en-US" sz="4400" kern="1200" dirty="0"/>
        </a:p>
        <a:p>
          <a:pPr marL="285750" lvl="1" indent="-285750" algn="l" defTabSz="1955800">
            <a:lnSpc>
              <a:spcPct val="90000"/>
            </a:lnSpc>
            <a:spcBef>
              <a:spcPct val="0"/>
            </a:spcBef>
            <a:spcAft>
              <a:spcPct val="20000"/>
            </a:spcAft>
            <a:buChar char="•"/>
          </a:pPr>
          <a:r>
            <a:rPr lang="en-US" sz="4400" kern="1200" dirty="0" err="1"/>
            <a:t>Tabella</a:t>
          </a:r>
          <a:r>
            <a:rPr lang="en-US" sz="4400" kern="1200" dirty="0"/>
            <a:t> </a:t>
          </a:r>
          <a:r>
            <a:rPr lang="en-US" sz="4400" kern="1200" dirty="0" err="1"/>
            <a:t>è</a:t>
          </a:r>
          <a:r>
            <a:rPr lang="en-US" sz="4400" kern="1200" dirty="0"/>
            <a:t> </a:t>
          </a:r>
          <a:r>
            <a:rPr lang="en-US" sz="4400" kern="1200" dirty="0" err="1"/>
            <a:t>una</a:t>
          </a:r>
          <a:r>
            <a:rPr lang="en-US" sz="4400" kern="1200" dirty="0"/>
            <a:t> </a:t>
          </a:r>
          <a:r>
            <a:rPr lang="en-US" sz="4400" kern="1200" dirty="0" err="1"/>
            <a:t>relazione</a:t>
          </a:r>
          <a:endParaRPr lang="en-US" sz="4400" kern="1200" dirty="0"/>
        </a:p>
        <a:p>
          <a:pPr marL="285750" lvl="1" indent="-285750" algn="l" defTabSz="1955800">
            <a:lnSpc>
              <a:spcPct val="90000"/>
            </a:lnSpc>
            <a:spcBef>
              <a:spcPct val="0"/>
            </a:spcBef>
            <a:spcAft>
              <a:spcPct val="20000"/>
            </a:spcAft>
            <a:buChar char="•"/>
          </a:pPr>
          <a:r>
            <a:rPr lang="en-US" sz="4400" kern="1200" dirty="0"/>
            <a:t>Schema </a:t>
          </a:r>
          <a:r>
            <a:rPr lang="en-US" sz="4400" kern="1200" dirty="0" err="1"/>
            <a:t>è</a:t>
          </a:r>
          <a:r>
            <a:rPr lang="en-US" sz="4400" kern="1200" dirty="0"/>
            <a:t> un database</a:t>
          </a:r>
        </a:p>
      </dsp:txBody>
      <dsp:txXfrm>
        <a:off x="0" y="1348812"/>
        <a:ext cx="6513603" cy="2260440"/>
      </dsp:txXfrm>
    </dsp:sp>
    <dsp:sp modelId="{F320A31A-BDAC-5B41-B44A-5649740FDE31}">
      <dsp:nvSpPr>
        <dsp:cNvPr id="0" name=""/>
        <dsp:cNvSpPr/>
      </dsp:nvSpPr>
      <dsp:spPr>
        <a:xfrm>
          <a:off x="0" y="3609253"/>
          <a:ext cx="6513603" cy="13431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l" defTabSz="2489200">
            <a:lnSpc>
              <a:spcPct val="90000"/>
            </a:lnSpc>
            <a:spcBef>
              <a:spcPct val="0"/>
            </a:spcBef>
            <a:spcAft>
              <a:spcPct val="35000"/>
            </a:spcAft>
            <a:buNone/>
          </a:pPr>
          <a:r>
            <a:rPr lang="en-US" sz="5600" kern="1200" dirty="0" err="1"/>
            <a:t>Dati</a:t>
          </a:r>
          <a:endParaRPr lang="en-US" sz="5600" kern="1200" dirty="0"/>
        </a:p>
      </dsp:txBody>
      <dsp:txXfrm>
        <a:off x="65568" y="3674821"/>
        <a:ext cx="6382467" cy="1212024"/>
      </dsp:txXfrm>
    </dsp:sp>
    <dsp:sp modelId="{1B4371D3-83B3-6144-99D3-39BA863A3579}">
      <dsp:nvSpPr>
        <dsp:cNvPr id="0" name=""/>
        <dsp:cNvSpPr/>
      </dsp:nvSpPr>
      <dsp:spPr>
        <a:xfrm>
          <a:off x="0" y="4952413"/>
          <a:ext cx="6513603"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71120" rIns="398272" bIns="71120" numCol="1" spcCol="1270" anchor="t" anchorCtr="0">
          <a:noAutofit/>
        </a:bodyPr>
        <a:lstStyle/>
        <a:p>
          <a:pPr marL="285750" lvl="1" indent="-285750" algn="l" defTabSz="1955800">
            <a:lnSpc>
              <a:spcPct val="90000"/>
            </a:lnSpc>
            <a:spcBef>
              <a:spcPct val="0"/>
            </a:spcBef>
            <a:spcAft>
              <a:spcPct val="20000"/>
            </a:spcAft>
            <a:buChar char="•"/>
          </a:pPr>
          <a:r>
            <a:rPr lang="en-US" sz="4400" kern="1200" dirty="0"/>
            <a:t>Record/Riga </a:t>
          </a:r>
          <a:r>
            <a:rPr lang="en-US" sz="4400" kern="1200" dirty="0" err="1"/>
            <a:t>è</a:t>
          </a:r>
          <a:r>
            <a:rPr lang="en-US" sz="4400" kern="1200" dirty="0"/>
            <a:t> una </a:t>
          </a:r>
          <a:r>
            <a:rPr lang="en-US" sz="4400" kern="1200" dirty="0" err="1"/>
            <a:t>Tupla</a:t>
          </a:r>
          <a:endParaRPr lang="en-US" sz="4400" kern="1200" dirty="0"/>
        </a:p>
      </dsp:txBody>
      <dsp:txXfrm>
        <a:off x="0" y="4952413"/>
        <a:ext cx="6513603" cy="92736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1F681-4A6E-6244-9021-BA1EB8D537D4}">
      <dsp:nvSpPr>
        <dsp:cNvPr id="0" name=""/>
        <dsp:cNvSpPr/>
      </dsp:nvSpPr>
      <dsp:spPr>
        <a:xfrm>
          <a:off x="0" y="661702"/>
          <a:ext cx="6089650" cy="1058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7DED4D-B354-1C40-88BF-0ECBF21815E2}">
      <dsp:nvSpPr>
        <dsp:cNvPr id="0" name=""/>
        <dsp:cNvSpPr/>
      </dsp:nvSpPr>
      <dsp:spPr>
        <a:xfrm>
          <a:off x="304482" y="41782"/>
          <a:ext cx="4262755" cy="1239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1866900">
            <a:lnSpc>
              <a:spcPct val="90000"/>
            </a:lnSpc>
            <a:spcBef>
              <a:spcPct val="0"/>
            </a:spcBef>
            <a:spcAft>
              <a:spcPct val="35000"/>
            </a:spcAft>
            <a:buNone/>
          </a:pPr>
          <a:r>
            <a:rPr lang="it-IT" sz="4200" kern="1200"/>
            <a:t>Charset</a:t>
          </a:r>
          <a:endParaRPr lang="en-US" sz="4200" kern="1200"/>
        </a:p>
      </dsp:txBody>
      <dsp:txXfrm>
        <a:off x="365006" y="102306"/>
        <a:ext cx="4141707" cy="1118792"/>
      </dsp:txXfrm>
    </dsp:sp>
    <dsp:sp modelId="{4A425E92-D8A5-1E4A-8E48-90221CEEC92B}">
      <dsp:nvSpPr>
        <dsp:cNvPr id="0" name=""/>
        <dsp:cNvSpPr/>
      </dsp:nvSpPr>
      <dsp:spPr>
        <a:xfrm>
          <a:off x="0" y="2566822"/>
          <a:ext cx="6089650" cy="10584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C0C063-1A2A-3742-8945-09DC657C5321}">
      <dsp:nvSpPr>
        <dsp:cNvPr id="0" name=""/>
        <dsp:cNvSpPr/>
      </dsp:nvSpPr>
      <dsp:spPr>
        <a:xfrm>
          <a:off x="304482" y="1946902"/>
          <a:ext cx="4262755" cy="123984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1866900">
            <a:lnSpc>
              <a:spcPct val="90000"/>
            </a:lnSpc>
            <a:spcBef>
              <a:spcPct val="0"/>
            </a:spcBef>
            <a:spcAft>
              <a:spcPct val="35000"/>
            </a:spcAft>
            <a:buNone/>
          </a:pPr>
          <a:r>
            <a:rPr lang="it-IT" sz="4200" kern="1200"/>
            <a:t>Collation</a:t>
          </a:r>
          <a:endParaRPr lang="en-US" sz="4200" kern="1200"/>
        </a:p>
      </dsp:txBody>
      <dsp:txXfrm>
        <a:off x="365006" y="2007426"/>
        <a:ext cx="4141707" cy="1118792"/>
      </dsp:txXfrm>
    </dsp:sp>
    <dsp:sp modelId="{5EF6489A-A4EE-674B-8050-0C8838A5568F}">
      <dsp:nvSpPr>
        <dsp:cNvPr id="0" name=""/>
        <dsp:cNvSpPr/>
      </dsp:nvSpPr>
      <dsp:spPr>
        <a:xfrm>
          <a:off x="0" y="4471942"/>
          <a:ext cx="6089650" cy="1058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CB0E32-26F6-DF43-8853-008226C32AF2}">
      <dsp:nvSpPr>
        <dsp:cNvPr id="0" name=""/>
        <dsp:cNvSpPr/>
      </dsp:nvSpPr>
      <dsp:spPr>
        <a:xfrm>
          <a:off x="304482" y="3852022"/>
          <a:ext cx="4262755" cy="12398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1866900">
            <a:lnSpc>
              <a:spcPct val="90000"/>
            </a:lnSpc>
            <a:spcBef>
              <a:spcPct val="0"/>
            </a:spcBef>
            <a:spcAft>
              <a:spcPct val="35000"/>
            </a:spcAft>
            <a:buNone/>
          </a:pPr>
          <a:r>
            <a:rPr lang="it-IT" sz="4200" kern="1200"/>
            <a:t>Utente</a:t>
          </a:r>
          <a:endParaRPr lang="en-US" sz="4200" kern="1200"/>
        </a:p>
      </dsp:txBody>
      <dsp:txXfrm>
        <a:off x="365006" y="3912546"/>
        <a:ext cx="4141707" cy="111879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929DC-E7C2-FD46-A64A-29D4B9617B3B}">
      <dsp:nvSpPr>
        <dsp:cNvPr id="0" name=""/>
        <dsp:cNvSpPr/>
      </dsp:nvSpPr>
      <dsp:spPr>
        <a:xfrm>
          <a:off x="0" y="0"/>
          <a:ext cx="651360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1AEA3B-DFA7-A44C-AB6F-F851430933B9}">
      <dsp:nvSpPr>
        <dsp:cNvPr id="0" name=""/>
        <dsp:cNvSpPr/>
      </dsp:nvSpPr>
      <dsp:spPr>
        <a:xfrm>
          <a:off x="0" y="0"/>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it-IT" sz="4100" kern="1200" dirty="0" err="1"/>
            <a:t>mysql</a:t>
          </a:r>
          <a:r>
            <a:rPr lang="it-IT" sz="4100" kern="1200" dirty="0"/>
            <a:t> –u </a:t>
          </a:r>
          <a:r>
            <a:rPr lang="en-GB" sz="4100" kern="1200" dirty="0" err="1"/>
            <a:t>user_xxxx</a:t>
          </a:r>
          <a:r>
            <a:rPr lang="it-IT" sz="4100" kern="1200" dirty="0"/>
            <a:t> –</a:t>
          </a:r>
          <a:r>
            <a:rPr lang="it-IT" sz="4100" kern="1200" dirty="0" err="1"/>
            <a:t>p</a:t>
          </a:r>
          <a:r>
            <a:rPr lang="it-IT" sz="4100" kern="1200" dirty="0"/>
            <a:t> -h 127.0.0.1</a:t>
          </a:r>
          <a:endParaRPr lang="en-US" sz="4100" kern="1200" dirty="0"/>
        </a:p>
      </dsp:txBody>
      <dsp:txXfrm>
        <a:off x="0" y="0"/>
        <a:ext cx="6513603" cy="1471356"/>
      </dsp:txXfrm>
    </dsp:sp>
    <dsp:sp modelId="{7BD97285-BB55-CC46-A628-55D9A5955893}">
      <dsp:nvSpPr>
        <dsp:cNvPr id="0" name=""/>
        <dsp:cNvSpPr/>
      </dsp:nvSpPr>
      <dsp:spPr>
        <a:xfrm>
          <a:off x="0" y="1471356"/>
          <a:ext cx="6513603" cy="0"/>
        </a:xfrm>
        <a:prstGeom prst="line">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9032EB-3D90-994A-AE25-F8AF553E4D5F}">
      <dsp:nvSpPr>
        <dsp:cNvPr id="0" name=""/>
        <dsp:cNvSpPr/>
      </dsp:nvSpPr>
      <dsp:spPr>
        <a:xfrm>
          <a:off x="0" y="1471356"/>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GB" sz="4100" kern="1200" dirty="0"/>
            <a:t>create database </a:t>
          </a:r>
          <a:r>
            <a:rPr lang="en-GB" sz="4100" kern="1200" dirty="0" err="1"/>
            <a:t>user_xxxx</a:t>
          </a:r>
          <a:r>
            <a:rPr lang="en-GB" sz="4100" kern="1200" dirty="0"/>
            <a:t> </a:t>
          </a:r>
          <a:r>
            <a:rPr lang="it-IT" sz="4100" kern="1200" dirty="0"/>
            <a:t>COLLATE ‘utf8_ci’;</a:t>
          </a:r>
          <a:endParaRPr lang="en-US" sz="4100" kern="1200" dirty="0"/>
        </a:p>
      </dsp:txBody>
      <dsp:txXfrm>
        <a:off x="0" y="1471356"/>
        <a:ext cx="6513603" cy="1471356"/>
      </dsp:txXfrm>
    </dsp:sp>
    <dsp:sp modelId="{B19AF761-45CF-9D42-BC27-35718837B6C4}">
      <dsp:nvSpPr>
        <dsp:cNvPr id="0" name=""/>
        <dsp:cNvSpPr/>
      </dsp:nvSpPr>
      <dsp:spPr>
        <a:xfrm>
          <a:off x="0" y="2942712"/>
          <a:ext cx="6513603" cy="0"/>
        </a:xfrm>
        <a:prstGeom prst="line">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778A0B-8C63-334D-9F94-73E8D6BC6059}">
      <dsp:nvSpPr>
        <dsp:cNvPr id="0" name=""/>
        <dsp:cNvSpPr/>
      </dsp:nvSpPr>
      <dsp:spPr>
        <a:xfrm>
          <a:off x="0" y="2942713"/>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dirty="0"/>
            <a:t>show databases;</a:t>
          </a:r>
        </a:p>
      </dsp:txBody>
      <dsp:txXfrm>
        <a:off x="0" y="2942713"/>
        <a:ext cx="6513603" cy="1471356"/>
      </dsp:txXfrm>
    </dsp:sp>
    <dsp:sp modelId="{B43CFCC4-B9BA-6345-910F-C8053130ACE6}">
      <dsp:nvSpPr>
        <dsp:cNvPr id="0" name=""/>
        <dsp:cNvSpPr/>
      </dsp:nvSpPr>
      <dsp:spPr>
        <a:xfrm>
          <a:off x="0" y="4414069"/>
          <a:ext cx="6513603"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64F5BD-E52E-424B-99EE-42ADB440D830}">
      <dsp:nvSpPr>
        <dsp:cNvPr id="0" name=""/>
        <dsp:cNvSpPr/>
      </dsp:nvSpPr>
      <dsp:spPr>
        <a:xfrm>
          <a:off x="0" y="4414069"/>
          <a:ext cx="6513603" cy="1471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it-IT" sz="4100" b="0" i="0" u="none" kern="1200" dirty="0"/>
            <a:t>use </a:t>
          </a:r>
          <a:r>
            <a:rPr lang="en-GB" sz="4100" b="0" i="0" u="none" kern="1200" dirty="0" err="1"/>
            <a:t>user_xxxx</a:t>
          </a:r>
          <a:r>
            <a:rPr lang="it-IT" sz="4100" b="0" i="0" u="none" kern="1200" dirty="0"/>
            <a:t>;</a:t>
          </a:r>
          <a:endParaRPr lang="en-US" sz="4100" kern="1200" dirty="0"/>
        </a:p>
      </dsp:txBody>
      <dsp:txXfrm>
        <a:off x="0" y="4414069"/>
        <a:ext cx="6513603" cy="147135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929DC-E7C2-FD46-A64A-29D4B9617B3B}">
      <dsp:nvSpPr>
        <dsp:cNvPr id="0" name=""/>
        <dsp:cNvSpPr/>
      </dsp:nvSpPr>
      <dsp:spPr>
        <a:xfrm>
          <a:off x="0" y="0"/>
          <a:ext cx="651360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1AEA3B-DFA7-A44C-AB6F-F851430933B9}">
      <dsp:nvSpPr>
        <dsp:cNvPr id="0" name=""/>
        <dsp:cNvSpPr/>
      </dsp:nvSpPr>
      <dsp:spPr>
        <a:xfrm>
          <a:off x="0" y="0"/>
          <a:ext cx="6513603" cy="2942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0" tIns="228600" rIns="228600" bIns="228600" numCol="1" spcCol="1270" anchor="t" anchorCtr="0">
          <a:noAutofit/>
        </a:bodyPr>
        <a:lstStyle/>
        <a:p>
          <a:pPr marL="0" lvl="0" indent="0" algn="l" defTabSz="2667000">
            <a:lnSpc>
              <a:spcPct val="90000"/>
            </a:lnSpc>
            <a:spcBef>
              <a:spcPct val="0"/>
            </a:spcBef>
            <a:spcAft>
              <a:spcPct val="35000"/>
            </a:spcAft>
            <a:buNone/>
          </a:pPr>
          <a:r>
            <a:rPr lang="it-IT" sz="6000" kern="1200" dirty="0" err="1"/>
            <a:t>mysql</a:t>
          </a:r>
          <a:r>
            <a:rPr lang="it-IT" sz="6000" kern="1200" dirty="0"/>
            <a:t> –u </a:t>
          </a:r>
          <a:r>
            <a:rPr lang="en-GB" sz="6000" kern="1200" dirty="0" err="1"/>
            <a:t>user_xxxx</a:t>
          </a:r>
          <a:r>
            <a:rPr lang="it-IT" sz="6000" kern="1200" dirty="0"/>
            <a:t> –</a:t>
          </a:r>
          <a:r>
            <a:rPr lang="it-IT" sz="6000" kern="1200" dirty="0" err="1"/>
            <a:t>p</a:t>
          </a:r>
          <a:r>
            <a:rPr lang="it-IT" sz="6000" kern="1200" dirty="0"/>
            <a:t> -h 127.0.0.1</a:t>
          </a:r>
          <a:endParaRPr lang="en-US" sz="6000" kern="1200" dirty="0"/>
        </a:p>
      </dsp:txBody>
      <dsp:txXfrm>
        <a:off x="0" y="0"/>
        <a:ext cx="6513603" cy="2942713"/>
      </dsp:txXfrm>
    </dsp:sp>
    <dsp:sp modelId="{7BD97285-BB55-CC46-A628-55D9A5955893}">
      <dsp:nvSpPr>
        <dsp:cNvPr id="0" name=""/>
        <dsp:cNvSpPr/>
      </dsp:nvSpPr>
      <dsp:spPr>
        <a:xfrm>
          <a:off x="0" y="2942713"/>
          <a:ext cx="6513603"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9032EB-3D90-994A-AE25-F8AF553E4D5F}">
      <dsp:nvSpPr>
        <dsp:cNvPr id="0" name=""/>
        <dsp:cNvSpPr/>
      </dsp:nvSpPr>
      <dsp:spPr>
        <a:xfrm>
          <a:off x="0" y="2942713"/>
          <a:ext cx="6513603" cy="2942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0" tIns="228600" rIns="228600" bIns="228600" numCol="1" spcCol="1270" anchor="t" anchorCtr="0">
          <a:noAutofit/>
        </a:bodyPr>
        <a:lstStyle/>
        <a:p>
          <a:pPr marL="0" lvl="0" indent="0" algn="l" defTabSz="2667000">
            <a:lnSpc>
              <a:spcPct val="90000"/>
            </a:lnSpc>
            <a:spcBef>
              <a:spcPct val="0"/>
            </a:spcBef>
            <a:spcAft>
              <a:spcPct val="35000"/>
            </a:spcAft>
            <a:buNone/>
          </a:pPr>
          <a:r>
            <a:rPr lang="it-IT" sz="6000" kern="1200" dirty="0"/>
            <a:t>DROP DATABASE `</a:t>
          </a:r>
          <a:r>
            <a:rPr lang="en-GB" sz="6000" kern="1200" dirty="0" err="1"/>
            <a:t>user_xxxx</a:t>
          </a:r>
          <a:r>
            <a:rPr lang="it-IT" sz="6000" kern="1200" dirty="0"/>
            <a:t>`;</a:t>
          </a:r>
          <a:endParaRPr lang="en-US" sz="6000" kern="1200" dirty="0"/>
        </a:p>
      </dsp:txBody>
      <dsp:txXfrm>
        <a:off x="0" y="2942713"/>
        <a:ext cx="6513603" cy="294271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929DC-E7C2-FD46-A64A-29D4B9617B3B}">
      <dsp:nvSpPr>
        <dsp:cNvPr id="0" name=""/>
        <dsp:cNvSpPr/>
      </dsp:nvSpPr>
      <dsp:spPr>
        <a:xfrm>
          <a:off x="0" y="0"/>
          <a:ext cx="651360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1AEA3B-DFA7-A44C-AB6F-F851430933B9}">
      <dsp:nvSpPr>
        <dsp:cNvPr id="0" name=""/>
        <dsp:cNvSpPr/>
      </dsp:nvSpPr>
      <dsp:spPr>
        <a:xfrm>
          <a:off x="0" y="0"/>
          <a:ext cx="6513603" cy="2942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4790" tIns="224790" rIns="224790" bIns="224790" numCol="1" spcCol="1270" anchor="t" anchorCtr="0">
          <a:noAutofit/>
        </a:bodyPr>
        <a:lstStyle/>
        <a:p>
          <a:pPr marL="0" lvl="0" indent="0" algn="l" defTabSz="2622550">
            <a:lnSpc>
              <a:spcPct val="90000"/>
            </a:lnSpc>
            <a:spcBef>
              <a:spcPct val="0"/>
            </a:spcBef>
            <a:spcAft>
              <a:spcPct val="35000"/>
            </a:spcAft>
            <a:buNone/>
          </a:pPr>
          <a:r>
            <a:rPr lang="it-IT" sz="5900" kern="1200" dirty="0"/>
            <a:t>Tasto destro del mouse e </a:t>
          </a:r>
          <a:r>
            <a:rPr lang="it-IT" sz="5900" kern="1200" dirty="0" err="1"/>
            <a:t>Drop</a:t>
          </a:r>
          <a:r>
            <a:rPr lang="it-IT" sz="5900" kern="1200" dirty="0"/>
            <a:t> Schema</a:t>
          </a:r>
        </a:p>
      </dsp:txBody>
      <dsp:txXfrm>
        <a:off x="0" y="0"/>
        <a:ext cx="6513603" cy="2942713"/>
      </dsp:txXfrm>
    </dsp:sp>
    <dsp:sp modelId="{7BD97285-BB55-CC46-A628-55D9A5955893}">
      <dsp:nvSpPr>
        <dsp:cNvPr id="0" name=""/>
        <dsp:cNvSpPr/>
      </dsp:nvSpPr>
      <dsp:spPr>
        <a:xfrm>
          <a:off x="0" y="2942713"/>
          <a:ext cx="6513603"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9032EB-3D90-994A-AE25-F8AF553E4D5F}">
      <dsp:nvSpPr>
        <dsp:cNvPr id="0" name=""/>
        <dsp:cNvSpPr/>
      </dsp:nvSpPr>
      <dsp:spPr>
        <a:xfrm>
          <a:off x="0" y="2942713"/>
          <a:ext cx="6513603" cy="2942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4790" tIns="224790" rIns="224790" bIns="224790" numCol="1" spcCol="1270" anchor="t" anchorCtr="0">
          <a:noAutofit/>
        </a:bodyPr>
        <a:lstStyle/>
        <a:p>
          <a:pPr marL="0" lvl="0" indent="0" algn="l" defTabSz="2622550">
            <a:lnSpc>
              <a:spcPct val="90000"/>
            </a:lnSpc>
            <a:spcBef>
              <a:spcPct val="0"/>
            </a:spcBef>
            <a:spcAft>
              <a:spcPct val="35000"/>
            </a:spcAft>
            <a:buNone/>
          </a:pPr>
          <a:r>
            <a:rPr lang="it-IT" sz="5900" kern="1200" dirty="0"/>
            <a:t>DROP DATABASE </a:t>
          </a:r>
          <a:r>
            <a:rPr lang="en-GB" sz="5900" kern="1200" dirty="0" err="1"/>
            <a:t>user_xxxx</a:t>
          </a:r>
          <a:r>
            <a:rPr lang="it-IT" sz="5900" kern="1200" dirty="0"/>
            <a:t>;</a:t>
          </a:r>
          <a:endParaRPr lang="en-US" sz="5900" kern="1200" dirty="0"/>
        </a:p>
      </dsp:txBody>
      <dsp:txXfrm>
        <a:off x="0" y="2942713"/>
        <a:ext cx="6513603" cy="294271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8AC80A-FE40-F74B-AF82-A67326940879}">
      <dsp:nvSpPr>
        <dsp:cNvPr id="0" name=""/>
        <dsp:cNvSpPr/>
      </dsp:nvSpPr>
      <dsp:spPr>
        <a:xfrm>
          <a:off x="0" y="516718"/>
          <a:ext cx="6513603" cy="16443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604012" rIns="505528" bIns="206248" numCol="1" spcCol="1270" anchor="t" anchorCtr="0">
          <a:noAutofit/>
        </a:bodyPr>
        <a:lstStyle/>
        <a:p>
          <a:pPr marL="285750" lvl="1" indent="-285750" algn="l" defTabSz="1289050">
            <a:lnSpc>
              <a:spcPct val="90000"/>
            </a:lnSpc>
            <a:spcBef>
              <a:spcPct val="0"/>
            </a:spcBef>
            <a:spcAft>
              <a:spcPct val="15000"/>
            </a:spcAft>
            <a:buNone/>
          </a:pPr>
          <a:r>
            <a:rPr lang="it-IT" sz="2900" kern="1200" dirty="0"/>
            <a:t>ALTER DATABASE </a:t>
          </a:r>
          <a:r>
            <a:rPr lang="en-GB" sz="2900" kern="1200" dirty="0" err="1"/>
            <a:t>user_xxxx</a:t>
          </a:r>
          <a:r>
            <a:rPr lang="en-GB" sz="2900" kern="1200" dirty="0"/>
            <a:t> </a:t>
          </a:r>
          <a:r>
            <a:rPr lang="it-IT" sz="2900" kern="1200" dirty="0"/>
            <a:t>COLLATE 'latin2_bin';</a:t>
          </a:r>
          <a:endParaRPr lang="en-US" sz="2900" kern="1200" dirty="0"/>
        </a:p>
      </dsp:txBody>
      <dsp:txXfrm>
        <a:off x="0" y="516718"/>
        <a:ext cx="6513603" cy="1644300"/>
      </dsp:txXfrm>
    </dsp:sp>
    <dsp:sp modelId="{EE877002-6044-2249-91A2-C35CE8D21800}">
      <dsp:nvSpPr>
        <dsp:cNvPr id="0" name=""/>
        <dsp:cNvSpPr/>
      </dsp:nvSpPr>
      <dsp:spPr>
        <a:xfrm>
          <a:off x="325680" y="88677"/>
          <a:ext cx="4559522" cy="8560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1289050">
            <a:lnSpc>
              <a:spcPct val="90000"/>
            </a:lnSpc>
            <a:spcBef>
              <a:spcPct val="0"/>
            </a:spcBef>
            <a:spcAft>
              <a:spcPct val="35000"/>
            </a:spcAft>
            <a:buNone/>
          </a:pPr>
          <a:r>
            <a:rPr lang="it-IT" sz="2900" kern="1200" dirty="0"/>
            <a:t>Modifica</a:t>
          </a:r>
          <a:endParaRPr lang="en-US" sz="2900" kern="1200" dirty="0"/>
        </a:p>
      </dsp:txBody>
      <dsp:txXfrm>
        <a:off x="367470" y="130467"/>
        <a:ext cx="4475942" cy="772500"/>
      </dsp:txXfrm>
    </dsp:sp>
    <dsp:sp modelId="{C34F9DB9-6AE7-F34B-9EA3-CC9B63765DC2}">
      <dsp:nvSpPr>
        <dsp:cNvPr id="0" name=""/>
        <dsp:cNvSpPr/>
      </dsp:nvSpPr>
      <dsp:spPr>
        <a:xfrm>
          <a:off x="0" y="2745658"/>
          <a:ext cx="6513603" cy="123322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604012" rIns="505528" bIns="206248" numCol="1" spcCol="1270" anchor="t" anchorCtr="0">
          <a:noAutofit/>
        </a:bodyPr>
        <a:lstStyle/>
        <a:p>
          <a:pPr marL="285750" lvl="1" indent="-285750" algn="l" defTabSz="1289050">
            <a:lnSpc>
              <a:spcPct val="90000"/>
            </a:lnSpc>
            <a:spcBef>
              <a:spcPct val="0"/>
            </a:spcBef>
            <a:spcAft>
              <a:spcPct val="15000"/>
            </a:spcAft>
            <a:buNone/>
          </a:pPr>
          <a:r>
            <a:rPr lang="en-US" sz="2900" kern="1200" dirty="0"/>
            <a:t>Non </a:t>
          </a:r>
          <a:r>
            <a:rPr lang="en-US" sz="2900" kern="1200" dirty="0" err="1"/>
            <a:t>esiste</a:t>
          </a:r>
          <a:r>
            <a:rPr lang="en-US" sz="2900" kern="1200" dirty="0"/>
            <a:t> </a:t>
          </a:r>
          <a:r>
            <a:rPr lang="en-US" sz="2900" kern="1200" dirty="0" err="1"/>
            <a:t>il</a:t>
          </a:r>
          <a:r>
            <a:rPr lang="en-US" sz="2900" kern="1200" dirty="0"/>
            <a:t> </a:t>
          </a:r>
          <a:r>
            <a:rPr lang="en-US" sz="2900" kern="1200" dirty="0" err="1"/>
            <a:t>comando</a:t>
          </a:r>
          <a:endParaRPr lang="en-US" sz="2900" kern="1200" dirty="0"/>
        </a:p>
      </dsp:txBody>
      <dsp:txXfrm>
        <a:off x="0" y="2745658"/>
        <a:ext cx="6513603" cy="1233225"/>
      </dsp:txXfrm>
    </dsp:sp>
    <dsp:sp modelId="{AD453487-96FE-9544-87F7-F9138C2B266A}">
      <dsp:nvSpPr>
        <dsp:cNvPr id="0" name=""/>
        <dsp:cNvSpPr/>
      </dsp:nvSpPr>
      <dsp:spPr>
        <a:xfrm>
          <a:off x="325680" y="2317618"/>
          <a:ext cx="4559522" cy="8560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1289050">
            <a:lnSpc>
              <a:spcPct val="90000"/>
            </a:lnSpc>
            <a:spcBef>
              <a:spcPct val="0"/>
            </a:spcBef>
            <a:spcAft>
              <a:spcPct val="35000"/>
            </a:spcAft>
            <a:buNone/>
          </a:pPr>
          <a:r>
            <a:rPr lang="en-US" sz="2900" kern="1200" dirty="0" err="1"/>
            <a:t>Rinomina</a:t>
          </a:r>
          <a:endParaRPr lang="en-US" sz="2900" kern="1200" dirty="0"/>
        </a:p>
      </dsp:txBody>
      <dsp:txXfrm>
        <a:off x="367470" y="2359408"/>
        <a:ext cx="4475942" cy="772500"/>
      </dsp:txXfrm>
    </dsp:sp>
    <dsp:sp modelId="{7B7762C5-4ABA-6B40-8A95-9BA9039156E1}">
      <dsp:nvSpPr>
        <dsp:cNvPr id="0" name=""/>
        <dsp:cNvSpPr/>
      </dsp:nvSpPr>
      <dsp:spPr>
        <a:xfrm>
          <a:off x="0" y="4563523"/>
          <a:ext cx="6513603" cy="1233225"/>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604012" rIns="505528" bIns="206248" numCol="1" spcCol="1270" anchor="t" anchorCtr="0">
          <a:noAutofit/>
        </a:bodyPr>
        <a:lstStyle/>
        <a:p>
          <a:pPr marL="285750" lvl="1" indent="-285750" algn="l" defTabSz="1289050">
            <a:lnSpc>
              <a:spcPct val="90000"/>
            </a:lnSpc>
            <a:spcBef>
              <a:spcPct val="0"/>
            </a:spcBef>
            <a:spcAft>
              <a:spcPct val="15000"/>
            </a:spcAft>
            <a:buNone/>
          </a:pPr>
          <a:r>
            <a:rPr lang="it-IT" sz="2900" kern="1200" dirty="0"/>
            <a:t>DROP DATABASE </a:t>
          </a:r>
          <a:r>
            <a:rPr lang="en-GB" sz="2900" kern="1200" dirty="0" err="1"/>
            <a:t>user_xxxx</a:t>
          </a:r>
          <a:r>
            <a:rPr lang="it-IT" sz="2900" kern="1200" dirty="0"/>
            <a:t>;</a:t>
          </a:r>
          <a:endParaRPr lang="en-US" sz="2900" kern="1200" dirty="0"/>
        </a:p>
      </dsp:txBody>
      <dsp:txXfrm>
        <a:off x="0" y="4563523"/>
        <a:ext cx="6513603" cy="1233225"/>
      </dsp:txXfrm>
    </dsp:sp>
    <dsp:sp modelId="{25F29121-CD72-6C4E-8DA8-6E6E2B771A8C}">
      <dsp:nvSpPr>
        <dsp:cNvPr id="0" name=""/>
        <dsp:cNvSpPr/>
      </dsp:nvSpPr>
      <dsp:spPr>
        <a:xfrm>
          <a:off x="325680" y="4135483"/>
          <a:ext cx="4559522" cy="8560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1289050">
            <a:lnSpc>
              <a:spcPct val="90000"/>
            </a:lnSpc>
            <a:spcBef>
              <a:spcPct val="0"/>
            </a:spcBef>
            <a:spcAft>
              <a:spcPct val="35000"/>
            </a:spcAft>
            <a:buNone/>
          </a:pPr>
          <a:r>
            <a:rPr lang="it-IT" sz="2900" kern="1200"/>
            <a:t>Cancellazione</a:t>
          </a:r>
          <a:endParaRPr lang="en-US" sz="2900" kern="1200"/>
        </a:p>
      </dsp:txBody>
      <dsp:txXfrm>
        <a:off x="367470" y="4177273"/>
        <a:ext cx="4475942" cy="77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99F06-87C8-4D2B-A408-29E8C645E664}">
      <dsp:nvSpPr>
        <dsp:cNvPr id="0" name=""/>
        <dsp:cNvSpPr/>
      </dsp:nvSpPr>
      <dsp:spPr>
        <a:xfrm>
          <a:off x="0" y="1903"/>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96EA5B-C59C-4EB5-AD31-FC710F5A5773}">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3F3AFC-8337-4752-BAD2-8546A8104A2F}">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b="1" kern="1200"/>
            <a:t>Progettista</a:t>
          </a:r>
          <a:r>
            <a:rPr lang="en-US" sz="1900" kern="1200"/>
            <a:t> di Database</a:t>
          </a:r>
        </a:p>
      </dsp:txBody>
      <dsp:txXfrm>
        <a:off x="937002" y="1903"/>
        <a:ext cx="5576601" cy="811257"/>
      </dsp:txXfrm>
    </dsp:sp>
    <dsp:sp modelId="{EF876223-B28A-494D-85E1-7CCC0CC1D2C0}">
      <dsp:nvSpPr>
        <dsp:cNvPr id="0" name=""/>
        <dsp:cNvSpPr/>
      </dsp:nvSpPr>
      <dsp:spPr>
        <a:xfrm>
          <a:off x="0" y="1015975"/>
          <a:ext cx="6513603" cy="811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1DB313-4CCE-48F7-92AB-AC7F5DCED4B0}">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A96A6A-7480-48B5-B05E-3161EA4CE03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Data </a:t>
          </a:r>
          <a:r>
            <a:rPr lang="en-US" sz="1900" b="1" kern="1200"/>
            <a:t>Scientist</a:t>
          </a:r>
          <a:endParaRPr lang="en-US" sz="1900" kern="1200"/>
        </a:p>
      </dsp:txBody>
      <dsp:txXfrm>
        <a:off x="937002" y="1015975"/>
        <a:ext cx="5576601" cy="811257"/>
      </dsp:txXfrm>
    </dsp:sp>
    <dsp:sp modelId="{C364A482-0643-4301-8108-E7FC14D40C59}">
      <dsp:nvSpPr>
        <dsp:cNvPr id="0" name=""/>
        <dsp:cNvSpPr/>
      </dsp:nvSpPr>
      <dsp:spPr>
        <a:xfrm>
          <a:off x="0" y="2030048"/>
          <a:ext cx="6513603" cy="8112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9C97E1-50FC-494F-A0D5-7427E63751F1}">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592877-7B9F-4BEE-A68F-8D71E4EF7FE8}">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Database </a:t>
          </a:r>
          <a:r>
            <a:rPr lang="en-US" sz="1900" b="1" kern="1200"/>
            <a:t>Administrator</a:t>
          </a:r>
          <a:endParaRPr lang="en-US" sz="1900" kern="1200"/>
        </a:p>
      </dsp:txBody>
      <dsp:txXfrm>
        <a:off x="937002" y="2030048"/>
        <a:ext cx="5576601" cy="811257"/>
      </dsp:txXfrm>
    </dsp:sp>
    <dsp:sp modelId="{ADF7B003-DE54-4594-BB68-A8163A180A9E}">
      <dsp:nvSpPr>
        <dsp:cNvPr id="0" name=""/>
        <dsp:cNvSpPr/>
      </dsp:nvSpPr>
      <dsp:spPr>
        <a:xfrm>
          <a:off x="0" y="3044120"/>
          <a:ext cx="6513603" cy="8112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165346-4AE9-42BB-8F41-D403E09EC266}">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BA940A-AB9A-42B6-AA1F-475EAECFF55D}">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b="1" kern="1200"/>
            <a:t>Analista/Sviluppatore </a:t>
          </a:r>
          <a:r>
            <a:rPr lang="en-US" sz="1900" kern="1200"/>
            <a:t>SQL</a:t>
          </a:r>
        </a:p>
      </dsp:txBody>
      <dsp:txXfrm>
        <a:off x="937002" y="3044120"/>
        <a:ext cx="5576601" cy="811257"/>
      </dsp:txXfrm>
    </dsp:sp>
    <dsp:sp modelId="{55DF231A-ADFB-41B9-B039-045F3B5679EC}">
      <dsp:nvSpPr>
        <dsp:cNvPr id="0" name=""/>
        <dsp:cNvSpPr/>
      </dsp:nvSpPr>
      <dsp:spPr>
        <a:xfrm>
          <a:off x="0" y="4058192"/>
          <a:ext cx="6513603" cy="81125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D59F44-AB2C-4BC5-8144-5FA71AF53F12}">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16AAB9-12C7-4D89-8590-430BEAA3760E}">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Database </a:t>
          </a:r>
          <a:r>
            <a:rPr lang="en-US" sz="1900" b="1" kern="1200"/>
            <a:t>Specialist</a:t>
          </a:r>
          <a:endParaRPr lang="en-US" sz="1900" kern="1200"/>
        </a:p>
      </dsp:txBody>
      <dsp:txXfrm>
        <a:off x="937002" y="4058192"/>
        <a:ext cx="5576601" cy="811257"/>
      </dsp:txXfrm>
    </dsp:sp>
    <dsp:sp modelId="{32600E11-3EBC-46FD-9821-4937CEA5DF7C}">
      <dsp:nvSpPr>
        <dsp:cNvPr id="0" name=""/>
        <dsp:cNvSpPr/>
      </dsp:nvSpPr>
      <dsp:spPr>
        <a:xfrm>
          <a:off x="0" y="5072264"/>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3FDDCC-D444-4A99-B984-063129E0A0F1}">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4D4117-D02C-4C80-B193-4995A656C8C9}">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b="1" kern="1200"/>
            <a:t>Business Intelligence</a:t>
          </a:r>
          <a:r>
            <a:rPr lang="en-US" sz="1900" kern="1200"/>
            <a:t> Specialist</a:t>
          </a:r>
        </a:p>
      </dsp:txBody>
      <dsp:txXfrm>
        <a:off x="937002" y="5072264"/>
        <a:ext cx="5576601" cy="81125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6C334-9FC1-3A42-9C29-F7C18E3ACB01}">
      <dsp:nvSpPr>
        <dsp:cNvPr id="0" name=""/>
        <dsp:cNvSpPr/>
      </dsp:nvSpPr>
      <dsp:spPr>
        <a:xfrm>
          <a:off x="314088" y="0"/>
          <a:ext cx="5885426" cy="5885426"/>
        </a:xfrm>
        <a:prstGeom prst="diamond">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4AFBF9-8454-A640-BB8E-EA173878ED2C}">
      <dsp:nvSpPr>
        <dsp:cNvPr id="0" name=""/>
        <dsp:cNvSpPr/>
      </dsp:nvSpPr>
      <dsp:spPr>
        <a:xfrm>
          <a:off x="873204" y="559115"/>
          <a:ext cx="2295316" cy="229531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it-IT" sz="3000" kern="1200" dirty="0"/>
            <a:t>Testuale</a:t>
          </a:r>
          <a:endParaRPr lang="en-US" sz="3000" kern="1200" dirty="0"/>
        </a:p>
      </dsp:txBody>
      <dsp:txXfrm>
        <a:off x="985252" y="671163"/>
        <a:ext cx="2071220" cy="2071220"/>
      </dsp:txXfrm>
    </dsp:sp>
    <dsp:sp modelId="{84A0F3C2-F72B-834B-A7BB-5E3C9F1CF4AF}">
      <dsp:nvSpPr>
        <dsp:cNvPr id="0" name=""/>
        <dsp:cNvSpPr/>
      </dsp:nvSpPr>
      <dsp:spPr>
        <a:xfrm>
          <a:off x="3345083" y="559115"/>
          <a:ext cx="2295316" cy="2295316"/>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it-IT" sz="3000" kern="1200" dirty="0"/>
            <a:t>Numerico</a:t>
          </a:r>
          <a:endParaRPr lang="en-US" sz="3000" kern="1200" dirty="0"/>
        </a:p>
      </dsp:txBody>
      <dsp:txXfrm>
        <a:off x="3457131" y="671163"/>
        <a:ext cx="2071220" cy="2071220"/>
      </dsp:txXfrm>
    </dsp:sp>
    <dsp:sp modelId="{68DE4EF0-E976-BF4C-BE73-1AAA91C33695}">
      <dsp:nvSpPr>
        <dsp:cNvPr id="0" name=""/>
        <dsp:cNvSpPr/>
      </dsp:nvSpPr>
      <dsp:spPr>
        <a:xfrm>
          <a:off x="873204" y="3030994"/>
          <a:ext cx="2295316" cy="2295316"/>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it-IT" sz="3000" kern="1200"/>
            <a:t>Data</a:t>
          </a:r>
          <a:endParaRPr lang="en-US" sz="3000" kern="1200"/>
        </a:p>
      </dsp:txBody>
      <dsp:txXfrm>
        <a:off x="985252" y="3143042"/>
        <a:ext cx="2071220" cy="2071220"/>
      </dsp:txXfrm>
    </dsp:sp>
    <dsp:sp modelId="{DA76CD5C-DB9C-2A43-923A-FFBA8BBE68C5}">
      <dsp:nvSpPr>
        <dsp:cNvPr id="0" name=""/>
        <dsp:cNvSpPr/>
      </dsp:nvSpPr>
      <dsp:spPr>
        <a:xfrm>
          <a:off x="3345083" y="3030994"/>
          <a:ext cx="2295316" cy="2295316"/>
        </a:xfrm>
        <a:prstGeom prst="round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it-IT" sz="3000" kern="1200">
              <a:solidFill>
                <a:schemeClr val="bg2">
                  <a:lumMod val="10000"/>
                </a:schemeClr>
              </a:solidFill>
            </a:rPr>
            <a:t>Tutti i tipi di dati sono soggetti ad un limite</a:t>
          </a:r>
          <a:endParaRPr lang="en-US" sz="3000" kern="1200">
            <a:solidFill>
              <a:schemeClr val="bg2">
                <a:lumMod val="10000"/>
              </a:schemeClr>
            </a:solidFill>
          </a:endParaRPr>
        </a:p>
      </dsp:txBody>
      <dsp:txXfrm>
        <a:off x="3457131" y="3143042"/>
        <a:ext cx="2071220" cy="207122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29BA5-D06A-4DED-A665-691D96D1F4CD}">
      <dsp:nvSpPr>
        <dsp:cNvPr id="0" name=""/>
        <dsp:cNvSpPr/>
      </dsp:nvSpPr>
      <dsp:spPr>
        <a:xfrm>
          <a:off x="470518" y="40106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961AA0-5503-42A1-A81B-1DA3AF6E5442}">
      <dsp:nvSpPr>
        <dsp:cNvPr id="0" name=""/>
        <dsp:cNvSpPr/>
      </dsp:nvSpPr>
      <dsp:spPr>
        <a:xfrm>
          <a:off x="704518" y="63506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AA5E68-87AC-482E-B4CB-68205987F53F}">
      <dsp:nvSpPr>
        <dsp:cNvPr id="0" name=""/>
        <dsp:cNvSpPr/>
      </dsp:nvSpPr>
      <dsp:spPr>
        <a:xfrm>
          <a:off x="119518" y="184106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it-IT" sz="2200" kern="1200"/>
            <a:t>Ordinamento</a:t>
          </a:r>
          <a:endParaRPr lang="en-US" sz="2200" kern="1200"/>
        </a:p>
      </dsp:txBody>
      <dsp:txXfrm>
        <a:off x="119518" y="1841062"/>
        <a:ext cx="1800000" cy="720000"/>
      </dsp:txXfrm>
    </dsp:sp>
    <dsp:sp modelId="{6DB4448D-BFFA-4416-8DD0-902FD887386B}">
      <dsp:nvSpPr>
        <dsp:cNvPr id="0" name=""/>
        <dsp:cNvSpPr/>
      </dsp:nvSpPr>
      <dsp:spPr>
        <a:xfrm>
          <a:off x="2585519" y="40106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9715A2-87CC-4066-8AE2-41DA9F54B10F}">
      <dsp:nvSpPr>
        <dsp:cNvPr id="0" name=""/>
        <dsp:cNvSpPr/>
      </dsp:nvSpPr>
      <dsp:spPr>
        <a:xfrm>
          <a:off x="2819519" y="63506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2DFC81-F2B9-438B-BA39-BE684E484B93}">
      <dsp:nvSpPr>
        <dsp:cNvPr id="0" name=""/>
        <dsp:cNvSpPr/>
      </dsp:nvSpPr>
      <dsp:spPr>
        <a:xfrm>
          <a:off x="2234519" y="184106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it-IT" sz="2200" kern="1200"/>
            <a:t>Precisione</a:t>
          </a:r>
          <a:endParaRPr lang="en-US" sz="2200" kern="1200"/>
        </a:p>
      </dsp:txBody>
      <dsp:txXfrm>
        <a:off x="2234519" y="1841062"/>
        <a:ext cx="1800000" cy="720000"/>
      </dsp:txXfrm>
    </dsp:sp>
    <dsp:sp modelId="{3735FDC6-2B1B-4B32-99AE-57E7B8011BCD}">
      <dsp:nvSpPr>
        <dsp:cNvPr id="0" name=""/>
        <dsp:cNvSpPr/>
      </dsp:nvSpPr>
      <dsp:spPr>
        <a:xfrm>
          <a:off x="4700519" y="40106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4AE126-5911-4DB5-892E-D5FBB262A476}">
      <dsp:nvSpPr>
        <dsp:cNvPr id="0" name=""/>
        <dsp:cNvSpPr/>
      </dsp:nvSpPr>
      <dsp:spPr>
        <a:xfrm>
          <a:off x="4934519" y="63506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CFB700-764D-4A99-B793-10D569D03EEA}">
      <dsp:nvSpPr>
        <dsp:cNvPr id="0" name=""/>
        <dsp:cNvSpPr/>
      </dsp:nvSpPr>
      <dsp:spPr>
        <a:xfrm>
          <a:off x="4349519" y="184106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it-IT" sz="2200" kern="1200"/>
            <a:t>Dimensione</a:t>
          </a:r>
          <a:endParaRPr lang="en-US" sz="2200" kern="1200"/>
        </a:p>
      </dsp:txBody>
      <dsp:txXfrm>
        <a:off x="4349519" y="1841062"/>
        <a:ext cx="1800000" cy="720000"/>
      </dsp:txXfrm>
    </dsp:sp>
    <dsp:sp modelId="{20F34F35-64FB-4DB2-9614-2A660F18E07C}">
      <dsp:nvSpPr>
        <dsp:cNvPr id="0" name=""/>
        <dsp:cNvSpPr/>
      </dsp:nvSpPr>
      <dsp:spPr>
        <a:xfrm>
          <a:off x="1528018" y="301106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EE5F00-B3EB-4BAE-9D5C-D3E0CCA686E9}">
      <dsp:nvSpPr>
        <dsp:cNvPr id="0" name=""/>
        <dsp:cNvSpPr/>
      </dsp:nvSpPr>
      <dsp:spPr>
        <a:xfrm>
          <a:off x="1762019" y="324506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C8A564-FBFF-44F4-97C0-3CE76B8F7993}">
      <dsp:nvSpPr>
        <dsp:cNvPr id="0" name=""/>
        <dsp:cNvSpPr/>
      </dsp:nvSpPr>
      <dsp:spPr>
        <a:xfrm>
          <a:off x="1177018" y="445106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it-IT" sz="2200" kern="1200"/>
            <a:t>Coerenza</a:t>
          </a:r>
          <a:endParaRPr lang="en-US" sz="2200" kern="1200"/>
        </a:p>
      </dsp:txBody>
      <dsp:txXfrm>
        <a:off x="1177018" y="4451062"/>
        <a:ext cx="1800000" cy="720000"/>
      </dsp:txXfrm>
    </dsp:sp>
    <dsp:sp modelId="{E106958F-ED7C-491B-9019-FE7BADFFE973}">
      <dsp:nvSpPr>
        <dsp:cNvPr id="0" name=""/>
        <dsp:cNvSpPr/>
      </dsp:nvSpPr>
      <dsp:spPr>
        <a:xfrm>
          <a:off x="3643019" y="3011062"/>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8BBD18-0B44-4AD9-BF18-BD3ACB24E317}">
      <dsp:nvSpPr>
        <dsp:cNvPr id="0" name=""/>
        <dsp:cNvSpPr/>
      </dsp:nvSpPr>
      <dsp:spPr>
        <a:xfrm>
          <a:off x="3877019" y="324506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E17492-320E-4CB4-9007-F32760F58252}">
      <dsp:nvSpPr>
        <dsp:cNvPr id="0" name=""/>
        <dsp:cNvSpPr/>
      </dsp:nvSpPr>
      <dsp:spPr>
        <a:xfrm>
          <a:off x="3292019" y="445106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it-IT" sz="2200" kern="1200"/>
            <a:t>Applicazione di funzioni</a:t>
          </a:r>
          <a:endParaRPr lang="en-US" sz="2200" kern="1200"/>
        </a:p>
      </dsp:txBody>
      <dsp:txXfrm>
        <a:off x="3292019" y="4451062"/>
        <a:ext cx="1800000"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11EB0-0943-C54C-9075-577D957216FF}">
      <dsp:nvSpPr>
        <dsp:cNvPr id="0" name=""/>
        <dsp:cNvSpPr/>
      </dsp:nvSpPr>
      <dsp:spPr>
        <a:xfrm>
          <a:off x="0" y="109603"/>
          <a:ext cx="6513603" cy="6715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a:t>Utilizzare sempre lo stesso stile</a:t>
          </a:r>
          <a:endParaRPr lang="en-US" sz="2800" kern="1200"/>
        </a:p>
      </dsp:txBody>
      <dsp:txXfrm>
        <a:off x="32784" y="142387"/>
        <a:ext cx="6448035" cy="606012"/>
      </dsp:txXfrm>
    </dsp:sp>
    <dsp:sp modelId="{7596A22A-46E1-8B4E-802D-3A6AC1B66631}">
      <dsp:nvSpPr>
        <dsp:cNvPr id="0" name=""/>
        <dsp:cNvSpPr/>
      </dsp:nvSpPr>
      <dsp:spPr>
        <a:xfrm>
          <a:off x="0" y="781183"/>
          <a:ext cx="6513603" cy="150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it-IT" sz="2200" kern="1200"/>
            <a:t>Maiuscolo</a:t>
          </a:r>
          <a:endParaRPr lang="en-US" sz="2200" kern="1200"/>
        </a:p>
        <a:p>
          <a:pPr marL="228600" lvl="1" indent="-228600" algn="l" defTabSz="977900">
            <a:lnSpc>
              <a:spcPct val="90000"/>
            </a:lnSpc>
            <a:spcBef>
              <a:spcPct val="0"/>
            </a:spcBef>
            <a:spcAft>
              <a:spcPct val="20000"/>
            </a:spcAft>
            <a:buChar char="•"/>
          </a:pPr>
          <a:r>
            <a:rPr lang="it-IT" sz="2200" kern="1200"/>
            <a:t>Minuscolo</a:t>
          </a:r>
          <a:endParaRPr lang="en-US" sz="2200" kern="1200"/>
        </a:p>
        <a:p>
          <a:pPr marL="228600" lvl="1" indent="-228600" algn="l" defTabSz="977900">
            <a:lnSpc>
              <a:spcPct val="90000"/>
            </a:lnSpc>
            <a:spcBef>
              <a:spcPct val="0"/>
            </a:spcBef>
            <a:spcAft>
              <a:spcPct val="20000"/>
            </a:spcAft>
            <a:buChar char="•"/>
          </a:pPr>
          <a:r>
            <a:rPr lang="it-IT" sz="2200" kern="1200"/>
            <a:t>CamelCase</a:t>
          </a:r>
          <a:endParaRPr lang="en-US" sz="2200" kern="1200"/>
        </a:p>
        <a:p>
          <a:pPr marL="228600" lvl="1" indent="-228600" algn="l" defTabSz="977900">
            <a:lnSpc>
              <a:spcPct val="90000"/>
            </a:lnSpc>
            <a:spcBef>
              <a:spcPct val="0"/>
            </a:spcBef>
            <a:spcAft>
              <a:spcPct val="20000"/>
            </a:spcAft>
            <a:buChar char="•"/>
          </a:pPr>
          <a:r>
            <a:rPr lang="it-IT" sz="2200" kern="1200"/>
            <a:t>Con separatore/Senza separatore</a:t>
          </a:r>
          <a:endParaRPr lang="en-US" sz="2200" kern="1200"/>
        </a:p>
      </dsp:txBody>
      <dsp:txXfrm>
        <a:off x="0" y="781183"/>
        <a:ext cx="6513603" cy="1506960"/>
      </dsp:txXfrm>
    </dsp:sp>
    <dsp:sp modelId="{74C96B19-00FA-C445-A506-0DC9301FA2D9}">
      <dsp:nvSpPr>
        <dsp:cNvPr id="0" name=""/>
        <dsp:cNvSpPr/>
      </dsp:nvSpPr>
      <dsp:spPr>
        <a:xfrm>
          <a:off x="0" y="2288143"/>
          <a:ext cx="6513603" cy="6715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a:t>Usare sempre lo stesso prefisso/suffisso</a:t>
          </a:r>
          <a:endParaRPr lang="en-US" sz="2800" kern="1200"/>
        </a:p>
      </dsp:txBody>
      <dsp:txXfrm>
        <a:off x="32784" y="2320927"/>
        <a:ext cx="6448035" cy="606012"/>
      </dsp:txXfrm>
    </dsp:sp>
    <dsp:sp modelId="{406A972E-61AD-034A-9D0E-28A0863ED0A7}">
      <dsp:nvSpPr>
        <dsp:cNvPr id="0" name=""/>
        <dsp:cNvSpPr/>
      </dsp:nvSpPr>
      <dsp:spPr>
        <a:xfrm>
          <a:off x="0" y="2959723"/>
          <a:ext cx="6513603" cy="75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it-IT" sz="2200" kern="1200"/>
            <a:t>ID</a:t>
          </a:r>
          <a:endParaRPr lang="en-US" sz="2200" kern="1200"/>
        </a:p>
        <a:p>
          <a:pPr marL="228600" lvl="1" indent="-228600" algn="l" defTabSz="977900">
            <a:lnSpc>
              <a:spcPct val="90000"/>
            </a:lnSpc>
            <a:spcBef>
              <a:spcPct val="0"/>
            </a:spcBef>
            <a:spcAft>
              <a:spcPct val="20000"/>
            </a:spcAft>
            <a:buChar char="•"/>
          </a:pPr>
          <a:r>
            <a:rPr lang="it-IT" sz="2200" kern="1200" dirty="0" err="1"/>
            <a:t>Desc</a:t>
          </a:r>
          <a:endParaRPr lang="en-US" sz="2200" kern="1200" dirty="0"/>
        </a:p>
      </dsp:txBody>
      <dsp:txXfrm>
        <a:off x="0" y="2959723"/>
        <a:ext cx="6513603" cy="753480"/>
      </dsp:txXfrm>
    </dsp:sp>
    <dsp:sp modelId="{11E3F9A4-876A-5144-83A9-B7C90F80E92D}">
      <dsp:nvSpPr>
        <dsp:cNvPr id="0" name=""/>
        <dsp:cNvSpPr/>
      </dsp:nvSpPr>
      <dsp:spPr>
        <a:xfrm>
          <a:off x="0" y="3713203"/>
          <a:ext cx="6513603" cy="6715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a:t>Creare nomi che dicano qualcosa</a:t>
          </a:r>
          <a:endParaRPr lang="en-US" sz="2800" kern="1200"/>
        </a:p>
      </dsp:txBody>
      <dsp:txXfrm>
        <a:off x="32784" y="3745987"/>
        <a:ext cx="6448035" cy="606012"/>
      </dsp:txXfrm>
    </dsp:sp>
    <dsp:sp modelId="{6033F9FC-253F-DD4F-B2DB-EAEF3BC19FBD}">
      <dsp:nvSpPr>
        <dsp:cNvPr id="0" name=""/>
        <dsp:cNvSpPr/>
      </dsp:nvSpPr>
      <dsp:spPr>
        <a:xfrm>
          <a:off x="0" y="4384783"/>
          <a:ext cx="6513603" cy="1391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it-IT" sz="2200" kern="1200"/>
            <a:t>Prefisso a_ sta per archivio</a:t>
          </a:r>
          <a:endParaRPr lang="en-US" sz="2200" kern="1200"/>
        </a:p>
        <a:p>
          <a:pPr marL="228600" lvl="1" indent="-228600" algn="l" defTabSz="977900">
            <a:lnSpc>
              <a:spcPct val="90000"/>
            </a:lnSpc>
            <a:spcBef>
              <a:spcPct val="0"/>
            </a:spcBef>
            <a:spcAft>
              <a:spcPct val="20000"/>
            </a:spcAft>
            <a:buChar char="•"/>
          </a:pPr>
          <a:r>
            <a:rPr lang="it-IT" sz="2200" kern="1200"/>
            <a:t>Ideale il nome singolare di cosa contiene la relazione: passaggio nel caso di un orario di passaggio di una linea di trasporto</a:t>
          </a:r>
          <a:endParaRPr lang="en-US" sz="2200" kern="1200"/>
        </a:p>
      </dsp:txBody>
      <dsp:txXfrm>
        <a:off x="0" y="4384783"/>
        <a:ext cx="6513603" cy="139104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3ACE4-B9C6-44BD-AB73-370194777642}">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425145-3A11-498B-A235-9D4EAA52F7F9}">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B357DC-E675-42A7-8C8F-3E6311A12963}">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it-IT" sz="1900" kern="1200"/>
            <a:t>Non saremo gli unici a lavorare sul database</a:t>
          </a:r>
          <a:endParaRPr lang="en-US" sz="1900" kern="1200"/>
        </a:p>
      </dsp:txBody>
      <dsp:txXfrm>
        <a:off x="1131174" y="4597"/>
        <a:ext cx="5382429" cy="979371"/>
      </dsp:txXfrm>
    </dsp:sp>
    <dsp:sp modelId="{63A8A81C-4A42-4E03-A160-6419BD1788FC}">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78CE02-BDD9-4242-A7AE-4C496B627475}">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0A767F-A67F-4357-A371-88225AB34E8B}">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it-IT" sz="1900" kern="1200"/>
            <a:t>La mia memoria è labile</a:t>
          </a:r>
          <a:endParaRPr lang="en-US" sz="1900" kern="1200"/>
        </a:p>
      </dsp:txBody>
      <dsp:txXfrm>
        <a:off x="1131174" y="1228812"/>
        <a:ext cx="5382429" cy="979371"/>
      </dsp:txXfrm>
    </dsp:sp>
    <dsp:sp modelId="{AABD54B3-6A41-4B99-B469-A6AD598F0C4B}">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D7FCD-4034-42A7-A855-6C5BEFEF49FF}">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54C358-ABC4-476F-B334-D2166649D4FF}">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it-IT" sz="1900" kern="1200"/>
            <a:t>Lavorare su un database di 100 tabelle complica le cose</a:t>
          </a:r>
          <a:endParaRPr lang="en-US" sz="1900" kern="1200"/>
        </a:p>
      </dsp:txBody>
      <dsp:txXfrm>
        <a:off x="1131174" y="2453027"/>
        <a:ext cx="5382429" cy="979371"/>
      </dsp:txXfrm>
    </dsp:sp>
    <dsp:sp modelId="{961E2C2F-272F-4665-9773-D3CEC0012D3A}">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45F373-45E6-4AD5-AC53-2F610BD365AE}">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41F4DD-523E-455A-A99D-AA09A9BE9B14}">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it-IT" sz="1900" kern="1200" dirty="0"/>
            <a:t>Scrivere una «richiesta dati» senza una convenzione di denominazione è molto complicato</a:t>
          </a:r>
          <a:endParaRPr lang="en-US" sz="1900" kern="1200" dirty="0"/>
        </a:p>
      </dsp:txBody>
      <dsp:txXfrm>
        <a:off x="1131174" y="3677241"/>
        <a:ext cx="5382429" cy="979371"/>
      </dsp:txXfrm>
    </dsp:sp>
    <dsp:sp modelId="{F80AEC75-AA36-4B59-B8AD-0DF9AE264A23}">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A3A51-1CBC-4E11-8B79-1E37FFD9B0D0}">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E38B81-ADFB-42ED-887A-BAF1B4A195BA}">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it-IT" sz="1900" kern="1200"/>
            <a:t>Una volta scelto il nome essere coerenti in tutto il database</a:t>
          </a:r>
          <a:endParaRPr lang="en-US" sz="1900" kern="1200"/>
        </a:p>
      </dsp:txBody>
      <dsp:txXfrm>
        <a:off x="1131174" y="4901456"/>
        <a:ext cx="5382429" cy="97937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1349C2-6F46-4A8C-B34F-39707F3900DF}">
      <dsp:nvSpPr>
        <dsp:cNvPr id="0" name=""/>
        <dsp:cNvSpPr/>
      </dsp:nvSpPr>
      <dsp:spPr>
        <a:xfrm>
          <a:off x="470518" y="40106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CA1C43-E851-4A86-AE88-AA4FB0360EBB}">
      <dsp:nvSpPr>
        <dsp:cNvPr id="0" name=""/>
        <dsp:cNvSpPr/>
      </dsp:nvSpPr>
      <dsp:spPr>
        <a:xfrm>
          <a:off x="704518" y="63506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6F1379-A6EE-4AEB-9799-25CD48B2484B}">
      <dsp:nvSpPr>
        <dsp:cNvPr id="0" name=""/>
        <dsp:cNvSpPr/>
      </dsp:nvSpPr>
      <dsp:spPr>
        <a:xfrm>
          <a:off x="119518" y="184106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it-IT" sz="1700" kern="1200"/>
            <a:t>Creazione Schema Relazione</a:t>
          </a:r>
          <a:endParaRPr lang="en-US" sz="1700" kern="1200"/>
        </a:p>
      </dsp:txBody>
      <dsp:txXfrm>
        <a:off x="119518" y="1841062"/>
        <a:ext cx="1800000" cy="720000"/>
      </dsp:txXfrm>
    </dsp:sp>
    <dsp:sp modelId="{6E24E273-64E6-4377-A650-78ACC6C6A845}">
      <dsp:nvSpPr>
        <dsp:cNvPr id="0" name=""/>
        <dsp:cNvSpPr/>
      </dsp:nvSpPr>
      <dsp:spPr>
        <a:xfrm>
          <a:off x="2585519" y="40106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153F67-8FF4-47C9-8710-081F73641320}">
      <dsp:nvSpPr>
        <dsp:cNvPr id="0" name=""/>
        <dsp:cNvSpPr/>
      </dsp:nvSpPr>
      <dsp:spPr>
        <a:xfrm>
          <a:off x="2819519" y="63506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727B73-03BD-4E73-B9D5-53474880319D}">
      <dsp:nvSpPr>
        <dsp:cNvPr id="0" name=""/>
        <dsp:cNvSpPr/>
      </dsp:nvSpPr>
      <dsp:spPr>
        <a:xfrm>
          <a:off x="2234519" y="184106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it-IT" sz="1700" kern="1200"/>
            <a:t>Lettura Schema Relazione</a:t>
          </a:r>
          <a:endParaRPr lang="en-US" sz="1700" kern="1200"/>
        </a:p>
      </dsp:txBody>
      <dsp:txXfrm>
        <a:off x="2234519" y="1841062"/>
        <a:ext cx="1800000" cy="720000"/>
      </dsp:txXfrm>
    </dsp:sp>
    <dsp:sp modelId="{C28B5992-8B52-41CE-8A7B-1AA9918C47AA}">
      <dsp:nvSpPr>
        <dsp:cNvPr id="0" name=""/>
        <dsp:cNvSpPr/>
      </dsp:nvSpPr>
      <dsp:spPr>
        <a:xfrm>
          <a:off x="4700519" y="40106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F0C15B-B2F3-4D36-92D0-F167A9E32B32}">
      <dsp:nvSpPr>
        <dsp:cNvPr id="0" name=""/>
        <dsp:cNvSpPr/>
      </dsp:nvSpPr>
      <dsp:spPr>
        <a:xfrm>
          <a:off x="4934519" y="63506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692561-92C7-4E76-A3D7-EAB4187A9076}">
      <dsp:nvSpPr>
        <dsp:cNvPr id="0" name=""/>
        <dsp:cNvSpPr/>
      </dsp:nvSpPr>
      <dsp:spPr>
        <a:xfrm>
          <a:off x="4349519" y="184106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it-IT" sz="1700" kern="1200"/>
            <a:t>Modifica Schema Relazione</a:t>
          </a:r>
          <a:endParaRPr lang="en-US" sz="1700" kern="1200"/>
        </a:p>
      </dsp:txBody>
      <dsp:txXfrm>
        <a:off x="4349519" y="1841062"/>
        <a:ext cx="1800000" cy="720000"/>
      </dsp:txXfrm>
    </dsp:sp>
    <dsp:sp modelId="{62E3DFD6-B5DA-4816-87E5-52CF8C5EA9BF}">
      <dsp:nvSpPr>
        <dsp:cNvPr id="0" name=""/>
        <dsp:cNvSpPr/>
      </dsp:nvSpPr>
      <dsp:spPr>
        <a:xfrm>
          <a:off x="470518" y="301106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D59A5E-2F27-4C44-8A82-E4C717384C59}">
      <dsp:nvSpPr>
        <dsp:cNvPr id="0" name=""/>
        <dsp:cNvSpPr/>
      </dsp:nvSpPr>
      <dsp:spPr>
        <a:xfrm>
          <a:off x="704518" y="324506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D3379D-5955-4AF7-ADD3-1091872291EA}">
      <dsp:nvSpPr>
        <dsp:cNvPr id="0" name=""/>
        <dsp:cNvSpPr/>
      </dsp:nvSpPr>
      <dsp:spPr>
        <a:xfrm>
          <a:off x="119518" y="445106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it-IT" sz="1700" kern="1200"/>
            <a:t>Eliminazione relazione</a:t>
          </a:r>
          <a:endParaRPr lang="en-US" sz="1700" kern="1200"/>
        </a:p>
      </dsp:txBody>
      <dsp:txXfrm>
        <a:off x="119518" y="4451062"/>
        <a:ext cx="1800000" cy="720000"/>
      </dsp:txXfrm>
    </dsp:sp>
    <dsp:sp modelId="{EF462FED-2579-42E4-B525-C929C4492DA0}">
      <dsp:nvSpPr>
        <dsp:cNvPr id="0" name=""/>
        <dsp:cNvSpPr/>
      </dsp:nvSpPr>
      <dsp:spPr>
        <a:xfrm>
          <a:off x="2585519" y="3011062"/>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AF2746-1854-43B0-B77C-A1C9E7F6DE73}">
      <dsp:nvSpPr>
        <dsp:cNvPr id="0" name=""/>
        <dsp:cNvSpPr/>
      </dsp:nvSpPr>
      <dsp:spPr>
        <a:xfrm>
          <a:off x="2819519" y="324506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B3E6D1-041A-4958-BB03-2109189C12E2}">
      <dsp:nvSpPr>
        <dsp:cNvPr id="0" name=""/>
        <dsp:cNvSpPr/>
      </dsp:nvSpPr>
      <dsp:spPr>
        <a:xfrm>
          <a:off x="2234519" y="445106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it-IT" sz="1700" kern="1200"/>
            <a:t>Aggiungere una chiave</a:t>
          </a:r>
          <a:endParaRPr lang="en-US" sz="1700" kern="1200"/>
        </a:p>
      </dsp:txBody>
      <dsp:txXfrm>
        <a:off x="2234519" y="4451062"/>
        <a:ext cx="1800000" cy="720000"/>
      </dsp:txXfrm>
    </dsp:sp>
    <dsp:sp modelId="{9A366E38-90D0-4DC2-9E8F-4FF7267537E0}">
      <dsp:nvSpPr>
        <dsp:cNvPr id="0" name=""/>
        <dsp:cNvSpPr/>
      </dsp:nvSpPr>
      <dsp:spPr>
        <a:xfrm>
          <a:off x="4700519" y="301106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41EAAF-3F72-4A54-9A93-68E7838F0830}">
      <dsp:nvSpPr>
        <dsp:cNvPr id="0" name=""/>
        <dsp:cNvSpPr/>
      </dsp:nvSpPr>
      <dsp:spPr>
        <a:xfrm>
          <a:off x="4934519" y="3245062"/>
          <a:ext cx="630000" cy="6300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664916-A949-47E9-BB9B-C326FEE3E4FE}">
      <dsp:nvSpPr>
        <dsp:cNvPr id="0" name=""/>
        <dsp:cNvSpPr/>
      </dsp:nvSpPr>
      <dsp:spPr>
        <a:xfrm>
          <a:off x="4349519" y="445106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it-IT" sz="1700" kern="1200"/>
            <a:t>Aggiungere un indice</a:t>
          </a:r>
          <a:endParaRPr lang="en-US" sz="1700" kern="1200"/>
        </a:p>
      </dsp:txBody>
      <dsp:txXfrm>
        <a:off x="4349519" y="4451062"/>
        <a:ext cx="1800000" cy="7200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89EE9E-8581-5A46-A72D-932F15FEFA46}">
      <dsp:nvSpPr>
        <dsp:cNvPr id="0" name=""/>
        <dsp:cNvSpPr/>
      </dsp:nvSpPr>
      <dsp:spPr>
        <a:xfrm>
          <a:off x="5376" y="2205557"/>
          <a:ext cx="3213990" cy="128559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Creo il database</a:t>
          </a:r>
        </a:p>
      </dsp:txBody>
      <dsp:txXfrm>
        <a:off x="648174" y="2205557"/>
        <a:ext cx="1928394" cy="1285596"/>
      </dsp:txXfrm>
    </dsp:sp>
    <dsp:sp modelId="{C8399F3C-B368-1441-A8C0-78A2257E6A55}">
      <dsp:nvSpPr>
        <dsp:cNvPr id="0" name=""/>
        <dsp:cNvSpPr/>
      </dsp:nvSpPr>
      <dsp:spPr>
        <a:xfrm>
          <a:off x="2897968" y="2205557"/>
          <a:ext cx="3213990" cy="1285596"/>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Seleziono il data base per l’utilizzo</a:t>
          </a:r>
        </a:p>
      </dsp:txBody>
      <dsp:txXfrm>
        <a:off x="3540766" y="2205557"/>
        <a:ext cx="1928394" cy="128559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B0E120-5592-6241-98BC-4A7CDF229B28}">
      <dsp:nvSpPr>
        <dsp:cNvPr id="0" name=""/>
        <dsp:cNvSpPr/>
      </dsp:nvSpPr>
      <dsp:spPr>
        <a:xfrm rot="5400000">
          <a:off x="3185215" y="-661723"/>
          <a:ext cx="2148118" cy="40087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GB" sz="2400" kern="1200" dirty="0"/>
            <a:t>Per </a:t>
          </a:r>
          <a:r>
            <a:rPr lang="en-GB" sz="2400" kern="1200" dirty="0" err="1"/>
            <a:t>ogni</a:t>
          </a:r>
          <a:r>
            <a:rPr lang="en-GB" sz="2400" kern="1200" dirty="0"/>
            <a:t> </a:t>
          </a:r>
          <a:r>
            <a:rPr lang="en-GB" sz="2400" kern="1200" dirty="0" err="1"/>
            <a:t>comando</a:t>
          </a:r>
          <a:r>
            <a:rPr lang="en-GB" sz="2400" kern="1200" dirty="0"/>
            <a:t> </a:t>
          </a:r>
          <a:r>
            <a:rPr lang="en-GB" sz="2400" kern="1200" dirty="0" err="1"/>
            <a:t>user_xxxx.oggetto</a:t>
          </a:r>
          <a:endParaRPr lang="en-US" sz="2400" kern="1200" dirty="0"/>
        </a:p>
        <a:p>
          <a:pPr marL="228600" lvl="1" indent="-228600" algn="ctr" defTabSz="1066800" rtl="0">
            <a:lnSpc>
              <a:spcPct val="90000"/>
            </a:lnSpc>
            <a:spcBef>
              <a:spcPct val="0"/>
            </a:spcBef>
            <a:spcAft>
              <a:spcPct val="15000"/>
            </a:spcAft>
            <a:buNone/>
          </a:pPr>
          <a:r>
            <a:rPr lang="en-US" sz="2400" kern="1200" dirty="0" err="1"/>
            <a:t>oppure</a:t>
          </a:r>
          <a:endParaRPr lang="en-US" sz="2400" kern="1200" dirty="0"/>
        </a:p>
        <a:p>
          <a:pPr marL="228600" lvl="1" indent="-228600" algn="l" defTabSz="1066800">
            <a:lnSpc>
              <a:spcPct val="90000"/>
            </a:lnSpc>
            <a:spcBef>
              <a:spcPct val="0"/>
            </a:spcBef>
            <a:spcAft>
              <a:spcPct val="15000"/>
            </a:spcAft>
            <a:buChar char="•"/>
          </a:pPr>
          <a:r>
            <a:rPr lang="en-GB" sz="2400" kern="1200" dirty="0"/>
            <a:t>use</a:t>
          </a:r>
          <a:r>
            <a:rPr lang="en-US" sz="2400" kern="1200" dirty="0"/>
            <a:t> </a:t>
          </a:r>
          <a:r>
            <a:rPr lang="en-US" sz="2400" kern="1200" dirty="0" err="1"/>
            <a:t>user_xxxx</a:t>
          </a:r>
          <a:r>
            <a:rPr lang="en-US" sz="2400" kern="1200" dirty="0"/>
            <a:t>;</a:t>
          </a:r>
        </a:p>
        <a:p>
          <a:pPr marL="228600" lvl="1" indent="-228600" algn="l" defTabSz="1066800" rtl="0">
            <a:lnSpc>
              <a:spcPct val="90000"/>
            </a:lnSpc>
            <a:spcBef>
              <a:spcPct val="0"/>
            </a:spcBef>
            <a:spcAft>
              <a:spcPct val="15000"/>
            </a:spcAft>
            <a:buNone/>
          </a:pPr>
          <a:r>
            <a:rPr lang="en-US" sz="2400" kern="1200" dirty="0"/>
            <a:t>…..</a:t>
          </a:r>
        </a:p>
      </dsp:txBody>
      <dsp:txXfrm rot="-5400000">
        <a:off x="2254910" y="373444"/>
        <a:ext cx="3903867" cy="1938394"/>
      </dsp:txXfrm>
    </dsp:sp>
    <dsp:sp modelId="{3050377F-4A51-1A41-8ECD-8C1A5BF6A750}">
      <dsp:nvSpPr>
        <dsp:cNvPr id="0" name=""/>
        <dsp:cNvSpPr/>
      </dsp:nvSpPr>
      <dsp:spPr>
        <a:xfrm>
          <a:off x="0" y="67"/>
          <a:ext cx="2254910" cy="26851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GB" sz="3400" kern="1200"/>
            <a:t>Riga di comando:</a:t>
          </a:r>
          <a:endParaRPr lang="en-US" sz="3400" kern="1200"/>
        </a:p>
      </dsp:txBody>
      <dsp:txXfrm>
        <a:off x="110076" y="110143"/>
        <a:ext cx="2034758" cy="2464996"/>
      </dsp:txXfrm>
    </dsp:sp>
    <dsp:sp modelId="{828682B2-AE79-4C4C-89B1-0DF3A9782F96}">
      <dsp:nvSpPr>
        <dsp:cNvPr id="0" name=""/>
        <dsp:cNvSpPr/>
      </dsp:nvSpPr>
      <dsp:spPr>
        <a:xfrm rot="5400000">
          <a:off x="3185215" y="2157681"/>
          <a:ext cx="2148118" cy="400872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GB" sz="2400" kern="1200"/>
            <a:t>D</a:t>
          </a:r>
          <a:r>
            <a:rPr lang="en-US" sz="2400" kern="1200"/>
            <a:t>oppio click sul mio database</a:t>
          </a:r>
        </a:p>
      </dsp:txBody>
      <dsp:txXfrm rot="-5400000">
        <a:off x="2254910" y="3192848"/>
        <a:ext cx="3903867" cy="1938394"/>
      </dsp:txXfrm>
    </dsp:sp>
    <dsp:sp modelId="{83C67301-04D7-2442-B321-B9E1BFD2A240}">
      <dsp:nvSpPr>
        <dsp:cNvPr id="0" name=""/>
        <dsp:cNvSpPr/>
      </dsp:nvSpPr>
      <dsp:spPr>
        <a:xfrm>
          <a:off x="0" y="2819472"/>
          <a:ext cx="2254910" cy="26851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a:t>Grafica</a:t>
          </a:r>
        </a:p>
      </dsp:txBody>
      <dsp:txXfrm>
        <a:off x="110076" y="2929548"/>
        <a:ext cx="2034758" cy="246499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CF35A-F32E-D24C-BF82-6CFB9A91CF4D}">
      <dsp:nvSpPr>
        <dsp:cNvPr id="0" name=""/>
        <dsp:cNvSpPr/>
      </dsp:nvSpPr>
      <dsp:spPr>
        <a:xfrm>
          <a:off x="0" y="2163200"/>
          <a:ext cx="6513603" cy="15590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it-IT" sz="6500" kern="1200" dirty="0"/>
            <a:t>DESCRIBE </a:t>
          </a:r>
          <a:r>
            <a:rPr lang="en-GB" sz="6500" kern="1200" dirty="0"/>
            <a:t>gene</a:t>
          </a:r>
          <a:r>
            <a:rPr lang="it-IT" sz="6500" kern="1200" dirty="0"/>
            <a:t>;</a:t>
          </a:r>
          <a:endParaRPr lang="en-US" sz="6500" kern="1200" dirty="0"/>
        </a:p>
      </dsp:txBody>
      <dsp:txXfrm>
        <a:off x="76105" y="2239305"/>
        <a:ext cx="6361393" cy="140681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C457C4-F29D-8642-86BC-69205638E3D8}">
      <dsp:nvSpPr>
        <dsp:cNvPr id="0" name=""/>
        <dsp:cNvSpPr/>
      </dsp:nvSpPr>
      <dsp:spPr>
        <a:xfrm rot="5400000">
          <a:off x="3175728" y="-647002"/>
          <a:ext cx="2174434" cy="401218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it-IT" sz="2100" kern="1200" dirty="0"/>
            <a:t>DROP TABLE </a:t>
          </a:r>
          <a:r>
            <a:rPr lang="it-IT" sz="2100" i="1" kern="1200" dirty="0" err="1"/>
            <a:t>table_name</a:t>
          </a:r>
          <a:r>
            <a:rPr lang="it-IT" sz="2100" kern="1200" dirty="0"/>
            <a:t>;</a:t>
          </a:r>
          <a:endParaRPr lang="en-US" sz="2100" kern="1200" dirty="0"/>
        </a:p>
      </dsp:txBody>
      <dsp:txXfrm rot="-5400000">
        <a:off x="2256854" y="378019"/>
        <a:ext cx="3906037" cy="1962140"/>
      </dsp:txXfrm>
    </dsp:sp>
    <dsp:sp modelId="{91E43716-6B14-2F48-8093-C38DDC71B201}">
      <dsp:nvSpPr>
        <dsp:cNvPr id="0" name=""/>
        <dsp:cNvSpPr/>
      </dsp:nvSpPr>
      <dsp:spPr>
        <a:xfrm>
          <a:off x="0" y="68"/>
          <a:ext cx="2256853" cy="271804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it-IT" sz="2600" kern="1200"/>
            <a:t>Eliminazione relazione</a:t>
          </a:r>
          <a:endParaRPr lang="en-US" sz="2600" kern="1200"/>
        </a:p>
      </dsp:txBody>
      <dsp:txXfrm>
        <a:off x="110170" y="110238"/>
        <a:ext cx="2036513" cy="2497703"/>
      </dsp:txXfrm>
    </dsp:sp>
    <dsp:sp modelId="{E771B40C-0B7C-CA42-B6FA-8C2431824DB3}">
      <dsp:nvSpPr>
        <dsp:cNvPr id="0" name=""/>
        <dsp:cNvSpPr/>
      </dsp:nvSpPr>
      <dsp:spPr>
        <a:xfrm rot="5400000">
          <a:off x="3175728" y="2206943"/>
          <a:ext cx="2174434" cy="4012184"/>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it-IT" sz="2100" kern="1200"/>
            <a:t>TRUNCATE TABLE </a:t>
          </a:r>
          <a:r>
            <a:rPr lang="it-IT" sz="2100" i="1" kern="1200"/>
            <a:t>table_name</a:t>
          </a:r>
          <a:r>
            <a:rPr lang="it-IT" sz="2100" kern="1200"/>
            <a:t>;</a:t>
          </a:r>
          <a:endParaRPr lang="en-US" sz="2100" kern="1200"/>
        </a:p>
        <a:p>
          <a:pPr marL="228600" lvl="1" indent="-228600" algn="l" defTabSz="933450">
            <a:lnSpc>
              <a:spcPct val="90000"/>
            </a:lnSpc>
            <a:spcBef>
              <a:spcPct val="0"/>
            </a:spcBef>
            <a:spcAft>
              <a:spcPct val="15000"/>
            </a:spcAft>
            <a:buChar char="•"/>
          </a:pPr>
          <a:r>
            <a:rPr lang="it-IT" sz="2100" kern="1200" dirty="0"/>
            <a:t>DELETE FROM </a:t>
          </a:r>
          <a:r>
            <a:rPr lang="it-IT" sz="2100" kern="1200" dirty="0" err="1"/>
            <a:t>table_name</a:t>
          </a:r>
          <a:r>
            <a:rPr lang="it-IT" sz="2100" kern="1200" dirty="0"/>
            <a:t>;</a:t>
          </a:r>
          <a:endParaRPr lang="en-US" sz="2100" kern="1200" dirty="0"/>
        </a:p>
      </dsp:txBody>
      <dsp:txXfrm rot="-5400000">
        <a:off x="2256854" y="3231965"/>
        <a:ext cx="3906037" cy="1962140"/>
      </dsp:txXfrm>
    </dsp:sp>
    <dsp:sp modelId="{F26AE8F0-2D23-9040-8A18-548BA9DAC778}">
      <dsp:nvSpPr>
        <dsp:cNvPr id="0" name=""/>
        <dsp:cNvSpPr/>
      </dsp:nvSpPr>
      <dsp:spPr>
        <a:xfrm>
          <a:off x="0" y="2854013"/>
          <a:ext cx="2256853" cy="271804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it-IT" sz="2600" kern="1200" dirty="0"/>
            <a:t>Svuotamento tabella </a:t>
          </a:r>
          <a:r>
            <a:rPr lang="it-IT" sz="2600" u="sng" kern="1200" dirty="0"/>
            <a:t>(si lavora sui record!)</a:t>
          </a:r>
          <a:endParaRPr lang="en-US" sz="2600" u="sng" kern="1200" dirty="0"/>
        </a:p>
      </dsp:txBody>
      <dsp:txXfrm>
        <a:off x="110170" y="2964183"/>
        <a:ext cx="2036513" cy="249770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525095-06A6-4026-82C2-4E35C29BB76F}">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028CA1-1FA2-4392-9949-64EC96101B2F}">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079C7-7A45-451A-8F6C-F8A6CA05B8AE}">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it-IT" sz="2200" kern="1200"/>
            <a:t>Creazione</a:t>
          </a:r>
          <a:endParaRPr lang="en-US" sz="2200" kern="1200"/>
        </a:p>
      </dsp:txBody>
      <dsp:txXfrm>
        <a:off x="1429899" y="2442"/>
        <a:ext cx="5083704" cy="1238008"/>
      </dsp:txXfrm>
    </dsp:sp>
    <dsp:sp modelId="{324469B8-309D-45EC-83E8-7F1D4F764D83}">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DAE327-F832-4217-8B7D-DD65587CAF88}">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C67EDA-0601-445B-B58E-C10F0659621D}">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it-IT" sz="2200" kern="1200"/>
            <a:t>Lettura</a:t>
          </a:r>
          <a:endParaRPr lang="en-US" sz="2200" kern="1200"/>
        </a:p>
      </dsp:txBody>
      <dsp:txXfrm>
        <a:off x="1429899" y="1549953"/>
        <a:ext cx="5083704" cy="1238008"/>
      </dsp:txXfrm>
    </dsp:sp>
    <dsp:sp modelId="{50931887-6085-4563-910A-AF850086739F}">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073867-4FC9-4B8A-930B-F249DCF6E146}">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B8A74A-BF55-4F16-B908-4A77F1F23C7F}">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it-IT" sz="2200" kern="1200"/>
            <a:t>Modifica</a:t>
          </a:r>
          <a:endParaRPr lang="en-US" sz="2200" kern="1200"/>
        </a:p>
      </dsp:txBody>
      <dsp:txXfrm>
        <a:off x="1429899" y="3097464"/>
        <a:ext cx="5083704" cy="1238008"/>
      </dsp:txXfrm>
    </dsp:sp>
    <dsp:sp modelId="{E31D7B04-9E83-4F6E-9AF7-1BC58B705073}">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6EB011-23E7-478B-9602-E66B5B0666EA}">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5FBD56-9D97-4FD1-94AF-E31B2749074C}">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it-IT" sz="2200" kern="1200"/>
            <a:t>Cancellazione</a:t>
          </a:r>
          <a:endParaRPr lang="en-US" sz="2200" kern="1200"/>
        </a:p>
      </dsp:txBody>
      <dsp:txXfrm>
        <a:off x="1429899" y="4644974"/>
        <a:ext cx="5083704" cy="12380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FD5FB-9ABD-4E92-9AFA-B73054F3DCF7}">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4877CD-7011-4364-B836-73F6689AAEFD}">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735613-8D07-463E-83EF-E0D25DB72DFB}">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it-IT" sz="2500" kern="1200"/>
            <a:t>Sono un «bene» aziendale allo stesso livello del personale, immobili, macchinari</a:t>
          </a:r>
          <a:endParaRPr lang="en-US" sz="2500" kern="1200"/>
        </a:p>
      </dsp:txBody>
      <dsp:txXfrm>
        <a:off x="1941716" y="718"/>
        <a:ext cx="4571887" cy="1681139"/>
      </dsp:txXfrm>
    </dsp:sp>
    <dsp:sp modelId="{438C0188-7985-48A7-8B6D-8605A93B7CBC}">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27736-9EBE-4174-B955-EBBDCD0E03A8}">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3745FC-4D08-46EC-B202-A76186469AF1}">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it-IT" sz="2500" kern="1200"/>
            <a:t>Sono un prodotto dell’azienda che rappresentano l’azienda</a:t>
          </a:r>
          <a:endParaRPr lang="en-US" sz="2500" kern="1200"/>
        </a:p>
      </dsp:txBody>
      <dsp:txXfrm>
        <a:off x="1941716" y="2102143"/>
        <a:ext cx="4571887" cy="1681139"/>
      </dsp:txXfrm>
    </dsp:sp>
    <dsp:sp modelId="{D8581B86-31A7-4A4B-9231-041EF7110855}">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C77848-6CB5-429A-BDEA-9F689AB49707}">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091208-64D1-4D5C-9BC6-E04111548201}">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it-IT" sz="2500" u="sng" kern="1200"/>
            <a:t>DATI = informazione = conoscenza = base delle decisioni!</a:t>
          </a:r>
          <a:endParaRPr lang="en-US" sz="2500" kern="1200"/>
        </a:p>
      </dsp:txBody>
      <dsp:txXfrm>
        <a:off x="1941716" y="4203567"/>
        <a:ext cx="4571887" cy="168113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1515E-3522-2846-8322-0E5B1C34F4EB}">
      <dsp:nvSpPr>
        <dsp:cNvPr id="0" name=""/>
        <dsp:cNvSpPr/>
      </dsp:nvSpPr>
      <dsp:spPr>
        <a:xfrm>
          <a:off x="0" y="40302"/>
          <a:ext cx="6513603" cy="18696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1" kern="1200" dirty="0"/>
            <a:t>INSERT INTO </a:t>
          </a:r>
          <a:r>
            <a:rPr lang="en-US" sz="3400" b="1" kern="1200" dirty="0" err="1"/>
            <a:t>table_name</a:t>
          </a:r>
          <a:r>
            <a:rPr lang="en-US" sz="3400" b="1" kern="1200" dirty="0"/>
            <a:t> (campo1, campo2) VALUES (value1, value2);</a:t>
          </a:r>
          <a:r>
            <a:rPr lang="en-US" sz="3400" kern="1200" dirty="0"/>
            <a:t> </a:t>
          </a:r>
        </a:p>
      </dsp:txBody>
      <dsp:txXfrm>
        <a:off x="91269" y="131571"/>
        <a:ext cx="6331065" cy="1687122"/>
      </dsp:txXfrm>
    </dsp:sp>
    <dsp:sp modelId="{16163F43-C966-DB4F-B4ED-29DB2F4FE3EA}">
      <dsp:nvSpPr>
        <dsp:cNvPr id="0" name=""/>
        <dsp:cNvSpPr/>
      </dsp:nvSpPr>
      <dsp:spPr>
        <a:xfrm>
          <a:off x="0" y="2007883"/>
          <a:ext cx="6513603" cy="18696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input da </a:t>
          </a:r>
          <a:r>
            <a:rPr lang="en-US" sz="3400" kern="1200" dirty="0" err="1"/>
            <a:t>interfaccia</a:t>
          </a:r>
          <a:r>
            <a:rPr lang="en-US" sz="3400" kern="1200" dirty="0"/>
            <a:t> </a:t>
          </a:r>
          <a:r>
            <a:rPr lang="en-US" sz="3400" kern="1200" dirty="0" err="1"/>
            <a:t>grafica</a:t>
          </a:r>
          <a:r>
            <a:rPr lang="en-US" sz="3400" kern="1200" dirty="0"/>
            <a:t> o da </a:t>
          </a:r>
          <a:r>
            <a:rPr lang="en-US" sz="3400" kern="1200" dirty="0" err="1"/>
            <a:t>applicazione</a:t>
          </a:r>
          <a:endParaRPr lang="en-US" sz="3400" kern="1200" dirty="0"/>
        </a:p>
      </dsp:txBody>
      <dsp:txXfrm>
        <a:off x="91269" y="2099152"/>
        <a:ext cx="6331065" cy="1687122"/>
      </dsp:txXfrm>
    </dsp:sp>
    <dsp:sp modelId="{0669BF7F-D4D7-0E4C-8E13-A8BDB8348834}">
      <dsp:nvSpPr>
        <dsp:cNvPr id="0" name=""/>
        <dsp:cNvSpPr/>
      </dsp:nvSpPr>
      <dsp:spPr>
        <a:xfrm>
          <a:off x="0" y="3975463"/>
          <a:ext cx="6513603" cy="18696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err="1"/>
            <a:t>Caricamento</a:t>
          </a:r>
          <a:r>
            <a:rPr lang="en-US" sz="3400" kern="1200" dirty="0"/>
            <a:t> </a:t>
          </a:r>
          <a:r>
            <a:rPr lang="en-US" sz="3400" kern="1200" dirty="0" err="1"/>
            <a:t>dati</a:t>
          </a:r>
          <a:r>
            <a:rPr lang="en-US" sz="3400" kern="1200" dirty="0"/>
            <a:t> da file</a:t>
          </a:r>
        </a:p>
      </dsp:txBody>
      <dsp:txXfrm>
        <a:off x="91269" y="4066732"/>
        <a:ext cx="6331065" cy="168712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0F5F2-4431-C248-8359-912690DA6F30}">
      <dsp:nvSpPr>
        <dsp:cNvPr id="0" name=""/>
        <dsp:cNvSpPr/>
      </dsp:nvSpPr>
      <dsp:spPr>
        <a:xfrm>
          <a:off x="0" y="241362"/>
          <a:ext cx="6513603" cy="25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6B7B39-F5F8-E945-92E8-7DC61F5E5691}">
      <dsp:nvSpPr>
        <dsp:cNvPr id="0" name=""/>
        <dsp:cNvSpPr/>
      </dsp:nvSpPr>
      <dsp:spPr>
        <a:xfrm>
          <a:off x="325680" y="93762"/>
          <a:ext cx="4559522" cy="295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444500" rtl="0">
            <a:lnSpc>
              <a:spcPct val="90000"/>
            </a:lnSpc>
            <a:spcBef>
              <a:spcPct val="0"/>
            </a:spcBef>
            <a:spcAft>
              <a:spcPct val="35000"/>
            </a:spcAft>
            <a:buNone/>
          </a:pPr>
          <a:r>
            <a:rPr lang="en-GB" sz="1000" kern="1200" dirty="0" err="1"/>
            <a:t>Accedo</a:t>
          </a:r>
          <a:r>
            <a:rPr lang="en-GB" sz="1000" kern="1200" dirty="0"/>
            <a:t> Remote Desktop</a:t>
          </a:r>
        </a:p>
      </dsp:txBody>
      <dsp:txXfrm>
        <a:off x="340090" y="108172"/>
        <a:ext cx="4530702" cy="266380"/>
      </dsp:txXfrm>
    </dsp:sp>
    <dsp:sp modelId="{C00AEC8D-1FE8-F643-887E-3963F33AEF2B}">
      <dsp:nvSpPr>
        <dsp:cNvPr id="0" name=""/>
        <dsp:cNvSpPr/>
      </dsp:nvSpPr>
      <dsp:spPr>
        <a:xfrm>
          <a:off x="0" y="694963"/>
          <a:ext cx="6513603" cy="756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208280" rIns="505528" bIns="71120" numCol="1" spcCol="1270" anchor="t" anchorCtr="0">
          <a:noAutofit/>
        </a:bodyPr>
        <a:lstStyle/>
        <a:p>
          <a:pPr marL="57150" lvl="1" indent="-57150" algn="l" defTabSz="444500">
            <a:lnSpc>
              <a:spcPct val="90000"/>
            </a:lnSpc>
            <a:spcBef>
              <a:spcPct val="0"/>
            </a:spcBef>
            <a:spcAft>
              <a:spcPct val="15000"/>
            </a:spcAft>
            <a:buChar char="•"/>
          </a:pPr>
          <a:r>
            <a:rPr lang="en-GB" sz="1000" kern="1200" dirty="0" err="1"/>
            <a:t>mysql</a:t>
          </a:r>
          <a:r>
            <a:rPr lang="en-GB" sz="1000" kern="1200" dirty="0"/>
            <a:t> -u </a:t>
          </a:r>
          <a:r>
            <a:rPr lang="en-GB" sz="1000" kern="1200" dirty="0" err="1"/>
            <a:t>user_xxxx</a:t>
          </a:r>
          <a:r>
            <a:rPr lang="en-GB" sz="1000" kern="1200" dirty="0"/>
            <a:t> -h 127.0.0.1 –p</a:t>
          </a:r>
        </a:p>
        <a:p>
          <a:pPr marL="57150" lvl="1" indent="-57150" algn="l" defTabSz="444500" rtl="0">
            <a:lnSpc>
              <a:spcPct val="90000"/>
            </a:lnSpc>
            <a:spcBef>
              <a:spcPct val="0"/>
            </a:spcBef>
            <a:spcAft>
              <a:spcPct val="15000"/>
            </a:spcAft>
            <a:buChar char="•"/>
          </a:pPr>
          <a:r>
            <a:rPr lang="en-GB" sz="1000" kern="1200" dirty="0"/>
            <a:t>use </a:t>
          </a:r>
          <a:r>
            <a:rPr lang="en-GB" sz="1000" kern="1200" dirty="0" err="1"/>
            <a:t>user_xxxx</a:t>
          </a:r>
          <a:r>
            <a:rPr lang="en-GB" sz="1000" kern="1200" dirty="0"/>
            <a:t>;</a:t>
          </a:r>
        </a:p>
        <a:p>
          <a:pPr marL="57150" lvl="1" indent="-57150" algn="l" defTabSz="444500" rtl="0">
            <a:lnSpc>
              <a:spcPct val="90000"/>
            </a:lnSpc>
            <a:spcBef>
              <a:spcPct val="0"/>
            </a:spcBef>
            <a:spcAft>
              <a:spcPct val="15000"/>
            </a:spcAft>
            <a:buChar char="•"/>
          </a:pPr>
          <a:r>
            <a:rPr lang="en-GB" sz="1000" kern="1200" dirty="0"/>
            <a:t>drop table gene;</a:t>
          </a:r>
        </a:p>
      </dsp:txBody>
      <dsp:txXfrm>
        <a:off x="0" y="694963"/>
        <a:ext cx="6513603" cy="756000"/>
      </dsp:txXfrm>
    </dsp:sp>
    <dsp:sp modelId="{ECC91D51-DBEB-BD42-AD4E-4B61F4A0DB92}">
      <dsp:nvSpPr>
        <dsp:cNvPr id="0" name=""/>
        <dsp:cNvSpPr/>
      </dsp:nvSpPr>
      <dsp:spPr>
        <a:xfrm>
          <a:off x="325680" y="547363"/>
          <a:ext cx="4559522" cy="2952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444500">
            <a:lnSpc>
              <a:spcPct val="90000"/>
            </a:lnSpc>
            <a:spcBef>
              <a:spcPct val="0"/>
            </a:spcBef>
            <a:spcAft>
              <a:spcPct val="35000"/>
            </a:spcAft>
            <a:buNone/>
          </a:pPr>
          <a:r>
            <a:rPr lang="en-GB" sz="1000" kern="1200" dirty="0" err="1"/>
            <a:t>Accedo</a:t>
          </a:r>
          <a:r>
            <a:rPr lang="en-GB" sz="1000" kern="1200" dirty="0"/>
            <a:t> con </a:t>
          </a:r>
          <a:r>
            <a:rPr lang="en-GB" sz="1000" kern="1200" dirty="0" err="1"/>
            <a:t>terminale</a:t>
          </a:r>
          <a:endParaRPr lang="en-GB" sz="1000" kern="1200" dirty="0"/>
        </a:p>
      </dsp:txBody>
      <dsp:txXfrm>
        <a:off x="340090" y="561773"/>
        <a:ext cx="4530702" cy="266380"/>
      </dsp:txXfrm>
    </dsp:sp>
    <dsp:sp modelId="{DCA1579F-EE35-6046-9AD3-1CF78F5285E1}">
      <dsp:nvSpPr>
        <dsp:cNvPr id="0" name=""/>
        <dsp:cNvSpPr/>
      </dsp:nvSpPr>
      <dsp:spPr>
        <a:xfrm>
          <a:off x="0" y="1656917"/>
          <a:ext cx="6513603" cy="3024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208280" rIns="505528" bIns="71120" numCol="1" spcCol="1270" anchor="t" anchorCtr="0">
          <a:noAutofit/>
        </a:bodyPr>
        <a:lstStyle/>
        <a:p>
          <a:pPr marL="57150" lvl="1" indent="-57150" algn="l" defTabSz="444500">
            <a:lnSpc>
              <a:spcPct val="90000"/>
            </a:lnSpc>
            <a:spcBef>
              <a:spcPct val="0"/>
            </a:spcBef>
            <a:spcAft>
              <a:spcPct val="15000"/>
            </a:spcAft>
            <a:buNone/>
          </a:pPr>
          <a:r>
            <a:rPr lang="it-IT" sz="1000" kern="1200" dirty="0"/>
            <a:t>CREATE TABLE `gene` (</a:t>
          </a:r>
          <a:endParaRPr lang="en-US" sz="1000" kern="1200" dirty="0"/>
        </a:p>
        <a:p>
          <a:pPr marL="57150" lvl="1" indent="-57150" algn="l" defTabSz="444500">
            <a:lnSpc>
              <a:spcPct val="90000"/>
            </a:lnSpc>
            <a:spcBef>
              <a:spcPct val="0"/>
            </a:spcBef>
            <a:spcAft>
              <a:spcPct val="15000"/>
            </a:spcAft>
            <a:buNone/>
          </a:pPr>
          <a:r>
            <a:rPr lang="it-IT" sz="1000" kern="1200"/>
            <a:t>`gene_id` int(10) unsigned NOT NULL AUTO_INCREMENT,</a:t>
          </a:r>
          <a:endParaRPr lang="it-IT" sz="1000" kern="1200" dirty="0"/>
        </a:p>
        <a:p>
          <a:pPr marL="57150" lvl="1" indent="-57150" algn="l" defTabSz="444500">
            <a:lnSpc>
              <a:spcPct val="90000"/>
            </a:lnSpc>
            <a:spcBef>
              <a:spcPct val="0"/>
            </a:spcBef>
            <a:spcAft>
              <a:spcPct val="15000"/>
            </a:spcAft>
            <a:buNone/>
          </a:pPr>
          <a:r>
            <a:rPr lang="it-IT" sz="1000" kern="1200"/>
            <a:t>`biotype` varchar(40) NOT NULL,</a:t>
          </a:r>
          <a:endParaRPr lang="it-IT" sz="1000" kern="1200" dirty="0"/>
        </a:p>
        <a:p>
          <a:pPr marL="57150" lvl="1" indent="-57150" algn="l" defTabSz="444500">
            <a:lnSpc>
              <a:spcPct val="90000"/>
            </a:lnSpc>
            <a:spcBef>
              <a:spcPct val="0"/>
            </a:spcBef>
            <a:spcAft>
              <a:spcPct val="15000"/>
            </a:spcAft>
            <a:buNone/>
          </a:pPr>
          <a:r>
            <a:rPr lang="it-IT" sz="1000" kern="1200"/>
            <a:t>`analysis_id` smallint(5) unsigned NOT NULL,</a:t>
          </a:r>
          <a:endParaRPr lang="it-IT" sz="1000" kern="1200" dirty="0"/>
        </a:p>
        <a:p>
          <a:pPr marL="57150" lvl="1" indent="-57150" algn="l" defTabSz="444500">
            <a:lnSpc>
              <a:spcPct val="90000"/>
            </a:lnSpc>
            <a:spcBef>
              <a:spcPct val="0"/>
            </a:spcBef>
            <a:spcAft>
              <a:spcPct val="15000"/>
            </a:spcAft>
            <a:buNone/>
          </a:pPr>
          <a:r>
            <a:rPr lang="it-IT" sz="1000" kern="1200"/>
            <a:t>`seq_region_id` int(10) unsigned NOT NULL,</a:t>
          </a:r>
          <a:endParaRPr lang="it-IT" sz="1000" kern="1200" dirty="0"/>
        </a:p>
        <a:p>
          <a:pPr marL="57150" lvl="1" indent="-57150" algn="l" defTabSz="444500">
            <a:lnSpc>
              <a:spcPct val="90000"/>
            </a:lnSpc>
            <a:spcBef>
              <a:spcPct val="0"/>
            </a:spcBef>
            <a:spcAft>
              <a:spcPct val="15000"/>
            </a:spcAft>
            <a:buNone/>
          </a:pPr>
          <a:r>
            <a:rPr lang="it-IT" sz="1000" kern="1200"/>
            <a:t>`seq_region_start` int(10) unsigned NOT NULL,</a:t>
          </a:r>
          <a:endParaRPr lang="it-IT" sz="1000" kern="1200" dirty="0"/>
        </a:p>
        <a:p>
          <a:pPr marL="57150" lvl="1" indent="-57150" algn="l" defTabSz="444500">
            <a:lnSpc>
              <a:spcPct val="90000"/>
            </a:lnSpc>
            <a:spcBef>
              <a:spcPct val="0"/>
            </a:spcBef>
            <a:spcAft>
              <a:spcPct val="15000"/>
            </a:spcAft>
            <a:buNone/>
          </a:pPr>
          <a:r>
            <a:rPr lang="it-IT" sz="1000" kern="1200"/>
            <a:t>`seq_region_end` int(10) unsigned NOT NULL,</a:t>
          </a:r>
          <a:endParaRPr lang="it-IT" sz="1000" kern="1200" dirty="0"/>
        </a:p>
        <a:p>
          <a:pPr marL="57150" lvl="1" indent="-57150" algn="l" defTabSz="444500">
            <a:lnSpc>
              <a:spcPct val="90000"/>
            </a:lnSpc>
            <a:spcBef>
              <a:spcPct val="0"/>
            </a:spcBef>
            <a:spcAft>
              <a:spcPct val="15000"/>
            </a:spcAft>
            <a:buNone/>
          </a:pPr>
          <a:r>
            <a:rPr lang="it-IT" sz="1000" kern="1200"/>
            <a:t>`seq_region_strand` tinyint(2) NOT NULL,</a:t>
          </a:r>
          <a:endParaRPr lang="it-IT" sz="1000" kern="1200" dirty="0"/>
        </a:p>
        <a:p>
          <a:pPr marL="57150" lvl="1" indent="-57150" algn="l" defTabSz="444500">
            <a:lnSpc>
              <a:spcPct val="90000"/>
            </a:lnSpc>
            <a:spcBef>
              <a:spcPct val="0"/>
            </a:spcBef>
            <a:spcAft>
              <a:spcPct val="15000"/>
            </a:spcAft>
            <a:buNone/>
          </a:pPr>
          <a:r>
            <a:rPr lang="it-IT" sz="1000" kern="1200"/>
            <a:t>`display_xref_id` int(10) unsigned DEFAULT NULL,</a:t>
          </a:r>
          <a:endParaRPr lang="it-IT" sz="1000" kern="1200" dirty="0"/>
        </a:p>
        <a:p>
          <a:pPr marL="57150" lvl="1" indent="-57150" algn="l" defTabSz="444500">
            <a:lnSpc>
              <a:spcPct val="90000"/>
            </a:lnSpc>
            <a:spcBef>
              <a:spcPct val="0"/>
            </a:spcBef>
            <a:spcAft>
              <a:spcPct val="15000"/>
            </a:spcAft>
            <a:buNone/>
          </a:pPr>
          <a:r>
            <a:rPr lang="it-IT" sz="1000" kern="1200"/>
            <a:t>`source` varchar(40) NOT NULL,</a:t>
          </a:r>
          <a:endParaRPr lang="it-IT" sz="1000" kern="1200" dirty="0"/>
        </a:p>
        <a:p>
          <a:pPr marL="57150" lvl="1" indent="-57150" algn="l" defTabSz="444500">
            <a:lnSpc>
              <a:spcPct val="90000"/>
            </a:lnSpc>
            <a:spcBef>
              <a:spcPct val="0"/>
            </a:spcBef>
            <a:spcAft>
              <a:spcPct val="15000"/>
            </a:spcAft>
            <a:buNone/>
          </a:pPr>
          <a:r>
            <a:rPr lang="it-IT" sz="1000" kern="1200"/>
            <a:t>`description` text,</a:t>
          </a:r>
          <a:endParaRPr lang="it-IT" sz="1000" kern="1200" dirty="0"/>
        </a:p>
        <a:p>
          <a:pPr marL="57150" lvl="1" indent="-57150" algn="l" defTabSz="444500">
            <a:lnSpc>
              <a:spcPct val="90000"/>
            </a:lnSpc>
            <a:spcBef>
              <a:spcPct val="0"/>
            </a:spcBef>
            <a:spcAft>
              <a:spcPct val="15000"/>
            </a:spcAft>
            <a:buNone/>
          </a:pPr>
          <a:r>
            <a:rPr lang="it-IT" sz="1000" kern="1200"/>
            <a:t>`is_current` tinyint(1) NOT NULL DEFAULT '1',</a:t>
          </a:r>
          <a:endParaRPr lang="it-IT" sz="1000" kern="1200" dirty="0"/>
        </a:p>
        <a:p>
          <a:pPr marL="57150" lvl="1" indent="-57150" algn="l" defTabSz="444500">
            <a:lnSpc>
              <a:spcPct val="90000"/>
            </a:lnSpc>
            <a:spcBef>
              <a:spcPct val="0"/>
            </a:spcBef>
            <a:spcAft>
              <a:spcPct val="15000"/>
            </a:spcAft>
            <a:buNone/>
          </a:pPr>
          <a:r>
            <a:rPr lang="it-IT" sz="1000" kern="1200"/>
            <a:t>`canonical_transcript_id` int(10) unsigned NOT NULL,</a:t>
          </a:r>
          <a:endParaRPr lang="it-IT" sz="1000" kern="1200" dirty="0"/>
        </a:p>
        <a:p>
          <a:pPr marL="57150" lvl="1" indent="-57150" algn="l" defTabSz="444500">
            <a:lnSpc>
              <a:spcPct val="90000"/>
            </a:lnSpc>
            <a:spcBef>
              <a:spcPct val="0"/>
            </a:spcBef>
            <a:spcAft>
              <a:spcPct val="15000"/>
            </a:spcAft>
            <a:buNone/>
          </a:pPr>
          <a:r>
            <a:rPr lang="it-IT" sz="1000" kern="1200"/>
            <a:t>`stable_id` varchar(128) DEFAULT NULL,</a:t>
          </a:r>
          <a:endParaRPr lang="it-IT" sz="1000" kern="1200" dirty="0"/>
        </a:p>
        <a:p>
          <a:pPr marL="57150" lvl="1" indent="-57150" algn="l" defTabSz="444500">
            <a:lnSpc>
              <a:spcPct val="90000"/>
            </a:lnSpc>
            <a:spcBef>
              <a:spcPct val="0"/>
            </a:spcBef>
            <a:spcAft>
              <a:spcPct val="15000"/>
            </a:spcAft>
            <a:buNone/>
          </a:pPr>
          <a:r>
            <a:rPr lang="it-IT" sz="1000" kern="1200"/>
            <a:t>`version` smallint(5) unsigned DEFAULT NULL,</a:t>
          </a:r>
          <a:endParaRPr lang="it-IT" sz="1000" kern="1200" dirty="0"/>
        </a:p>
        <a:p>
          <a:pPr marL="57150" lvl="1" indent="-57150" algn="l" defTabSz="444500">
            <a:lnSpc>
              <a:spcPct val="90000"/>
            </a:lnSpc>
            <a:spcBef>
              <a:spcPct val="0"/>
            </a:spcBef>
            <a:spcAft>
              <a:spcPct val="15000"/>
            </a:spcAft>
            <a:buNone/>
          </a:pPr>
          <a:r>
            <a:rPr lang="it-IT" sz="1000" kern="1200"/>
            <a:t>`created_date` datetime DEFAULT NULL,</a:t>
          </a:r>
          <a:endParaRPr lang="it-IT" sz="1000" kern="1200" dirty="0"/>
        </a:p>
        <a:p>
          <a:pPr marL="57150" lvl="1" indent="-57150" algn="l" defTabSz="444500">
            <a:lnSpc>
              <a:spcPct val="90000"/>
            </a:lnSpc>
            <a:spcBef>
              <a:spcPct val="0"/>
            </a:spcBef>
            <a:spcAft>
              <a:spcPct val="15000"/>
            </a:spcAft>
            <a:buNone/>
          </a:pPr>
          <a:r>
            <a:rPr lang="it-IT" sz="1000" kern="1200" dirty="0"/>
            <a:t>`</a:t>
          </a:r>
          <a:r>
            <a:rPr lang="it-IT" sz="1000" kern="1200" dirty="0" err="1"/>
            <a:t>modified_date</a:t>
          </a:r>
          <a:r>
            <a:rPr lang="it-IT" sz="1000" kern="1200" dirty="0"/>
            <a:t>` </a:t>
          </a:r>
          <a:r>
            <a:rPr lang="it-IT" sz="1000" kern="1200" dirty="0" err="1"/>
            <a:t>datetime</a:t>
          </a:r>
          <a:r>
            <a:rPr lang="it-IT" sz="1000" kern="1200" dirty="0"/>
            <a:t> DEFAULT NULL)</a:t>
          </a:r>
        </a:p>
      </dsp:txBody>
      <dsp:txXfrm>
        <a:off x="0" y="1656917"/>
        <a:ext cx="6513603" cy="3024000"/>
      </dsp:txXfrm>
    </dsp:sp>
    <dsp:sp modelId="{9DAFCEC0-A911-CB43-AA1B-8B0F11FFCA87}">
      <dsp:nvSpPr>
        <dsp:cNvPr id="0" name=""/>
        <dsp:cNvSpPr/>
      </dsp:nvSpPr>
      <dsp:spPr>
        <a:xfrm>
          <a:off x="325680" y="1504963"/>
          <a:ext cx="4559522" cy="2952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444500">
            <a:lnSpc>
              <a:spcPct val="90000"/>
            </a:lnSpc>
            <a:spcBef>
              <a:spcPct val="0"/>
            </a:spcBef>
            <a:spcAft>
              <a:spcPct val="35000"/>
            </a:spcAft>
            <a:buNone/>
          </a:pPr>
          <a:r>
            <a:rPr lang="it-IT" sz="1000" kern="1200" dirty="0" err="1"/>
            <a:t>mysql</a:t>
          </a:r>
          <a:r>
            <a:rPr lang="it-IT" sz="1000" kern="1200" dirty="0"/>
            <a:t> &gt;</a:t>
          </a:r>
          <a:endParaRPr lang="en-US" sz="1000" kern="1200" dirty="0"/>
        </a:p>
      </dsp:txBody>
      <dsp:txXfrm>
        <a:off x="340090" y="1519373"/>
        <a:ext cx="4530702" cy="266380"/>
      </dsp:txXfrm>
    </dsp:sp>
    <dsp:sp modelId="{CC29B0DA-2699-BC45-975F-8CB1BF595DDF}">
      <dsp:nvSpPr>
        <dsp:cNvPr id="0" name=""/>
        <dsp:cNvSpPr/>
      </dsp:nvSpPr>
      <dsp:spPr>
        <a:xfrm>
          <a:off x="0" y="4878163"/>
          <a:ext cx="6513603" cy="913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208280" rIns="505528" bIns="71120" numCol="1" spcCol="1270" anchor="t" anchorCtr="0">
          <a:noAutofit/>
        </a:bodyPr>
        <a:lstStyle/>
        <a:p>
          <a:pPr marL="57150" lvl="1" indent="-57150" algn="l" defTabSz="444500">
            <a:lnSpc>
              <a:spcPct val="90000"/>
            </a:lnSpc>
            <a:spcBef>
              <a:spcPct val="0"/>
            </a:spcBef>
            <a:spcAft>
              <a:spcPct val="15000"/>
            </a:spcAft>
            <a:buNone/>
          </a:pPr>
          <a:r>
            <a:rPr lang="en-GB" sz="1000" kern="1200" dirty="0" err="1"/>
            <a:t>mysqlimport</a:t>
          </a:r>
          <a:r>
            <a:rPr lang="en-GB" sz="1000" kern="1200" dirty="0"/>
            <a:t> -u </a:t>
          </a:r>
          <a:r>
            <a:rPr lang="en-GB" sz="1000" kern="1200" dirty="0" err="1"/>
            <a:t>user_xxxx</a:t>
          </a:r>
          <a:r>
            <a:rPr lang="en-GB" sz="1000" kern="1200" dirty="0"/>
            <a:t> --fields-terminated-by='\t' --fields-escaped-by=\\ </a:t>
          </a:r>
          <a:r>
            <a:rPr lang="en-GB" sz="1000" kern="1200" dirty="0" err="1"/>
            <a:t>user_xxxx</a:t>
          </a:r>
          <a:r>
            <a:rPr lang="en-GB" sz="1000" kern="1200" dirty="0"/>
            <a:t> -L </a:t>
          </a:r>
          <a:r>
            <a:rPr lang="en-GB" sz="1000" kern="1200" dirty="0" err="1"/>
            <a:t>gene.txt</a:t>
          </a:r>
          <a:endParaRPr lang="en-US" sz="1000" kern="1200" dirty="0"/>
        </a:p>
        <a:p>
          <a:pPr marL="57150" lvl="1" indent="-57150" algn="l" defTabSz="444500" rtl="0">
            <a:lnSpc>
              <a:spcPct val="90000"/>
            </a:lnSpc>
            <a:spcBef>
              <a:spcPct val="0"/>
            </a:spcBef>
            <a:spcAft>
              <a:spcPct val="15000"/>
            </a:spcAft>
            <a:buNone/>
          </a:pPr>
          <a:endParaRPr lang="en-US" sz="1000" kern="1200" dirty="0"/>
        </a:p>
        <a:p>
          <a:pPr marL="57150" lvl="1" indent="-57150" algn="l" defTabSz="444500">
            <a:lnSpc>
              <a:spcPct val="90000"/>
            </a:lnSpc>
            <a:spcBef>
              <a:spcPct val="0"/>
            </a:spcBef>
            <a:spcAft>
              <a:spcPct val="15000"/>
            </a:spcAft>
            <a:buChar char="•"/>
          </a:pPr>
          <a:r>
            <a:rPr lang="en-GB" sz="1000" kern="1200" dirty="0"/>
            <a:t>SET GLOBAL </a:t>
          </a:r>
          <a:r>
            <a:rPr lang="en-GB" sz="1000" kern="1200" dirty="0" err="1"/>
            <a:t>local_infile</a:t>
          </a:r>
          <a:r>
            <a:rPr lang="en-GB" sz="1000" kern="1200" dirty="0"/>
            <a:t> = true;</a:t>
          </a:r>
          <a:endParaRPr lang="en-US" sz="1000" kern="1200" dirty="0"/>
        </a:p>
        <a:p>
          <a:pPr marL="57150" lvl="1" indent="-57150" algn="l" defTabSz="444500">
            <a:lnSpc>
              <a:spcPct val="90000"/>
            </a:lnSpc>
            <a:spcBef>
              <a:spcPct val="0"/>
            </a:spcBef>
            <a:spcAft>
              <a:spcPct val="15000"/>
            </a:spcAft>
            <a:buChar char="•"/>
          </a:pPr>
          <a:r>
            <a:rPr lang="en-GB" sz="1000" kern="1200" dirty="0"/>
            <a:t>SET GLOBAL </a:t>
          </a:r>
          <a:r>
            <a:rPr lang="en-GB" sz="1000" kern="1200" dirty="0" err="1"/>
            <a:t>binlog_format</a:t>
          </a:r>
          <a:r>
            <a:rPr lang="en-GB" sz="1000" kern="1200" dirty="0"/>
            <a:t> = 'ROW';</a:t>
          </a:r>
        </a:p>
      </dsp:txBody>
      <dsp:txXfrm>
        <a:off x="0" y="4878163"/>
        <a:ext cx="6513603" cy="913500"/>
      </dsp:txXfrm>
    </dsp:sp>
    <dsp:sp modelId="{629CD7B4-AEA1-B14A-B232-AF27338FA9B2}">
      <dsp:nvSpPr>
        <dsp:cNvPr id="0" name=""/>
        <dsp:cNvSpPr/>
      </dsp:nvSpPr>
      <dsp:spPr>
        <a:xfrm>
          <a:off x="325680" y="4730563"/>
          <a:ext cx="4559522" cy="295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444500">
            <a:lnSpc>
              <a:spcPct val="90000"/>
            </a:lnSpc>
            <a:spcBef>
              <a:spcPct val="0"/>
            </a:spcBef>
            <a:spcAft>
              <a:spcPct val="35000"/>
            </a:spcAft>
            <a:buNone/>
          </a:pPr>
          <a:r>
            <a:rPr lang="it-IT" sz="1000" kern="1200"/>
            <a:t>mysql&gt; </a:t>
          </a:r>
          <a:endParaRPr lang="en-US" sz="1000" kern="1200"/>
        </a:p>
      </dsp:txBody>
      <dsp:txXfrm>
        <a:off x="340090" y="4744973"/>
        <a:ext cx="4530702" cy="26638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B560D-61B7-48FA-A978-36236E8AE42E}">
      <dsp:nvSpPr>
        <dsp:cNvPr id="0" name=""/>
        <dsp:cNvSpPr/>
      </dsp:nvSpPr>
      <dsp:spPr>
        <a:xfrm>
          <a:off x="-508387" y="9329"/>
          <a:ext cx="6513603" cy="16762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0E9824-333D-4E70-BFBC-A425A885E2BE}">
      <dsp:nvSpPr>
        <dsp:cNvPr id="0" name=""/>
        <dsp:cNvSpPr/>
      </dsp:nvSpPr>
      <dsp:spPr>
        <a:xfrm>
          <a:off x="-1330" y="386478"/>
          <a:ext cx="921920" cy="9219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DAC9B6-14A8-4F46-B255-93494D07167A}">
      <dsp:nvSpPr>
        <dsp:cNvPr id="0" name=""/>
        <dsp:cNvSpPr/>
      </dsp:nvSpPr>
      <dsp:spPr>
        <a:xfrm>
          <a:off x="1427646" y="9329"/>
          <a:ext cx="2931121" cy="1676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00" tIns="177400" rIns="177400" bIns="177400" numCol="1" spcCol="1270" anchor="ctr" anchorCtr="0">
          <a:noAutofit/>
        </a:bodyPr>
        <a:lstStyle/>
        <a:p>
          <a:pPr marL="0" lvl="0" indent="0" algn="l" defTabSz="1111250">
            <a:lnSpc>
              <a:spcPct val="100000"/>
            </a:lnSpc>
            <a:spcBef>
              <a:spcPct val="0"/>
            </a:spcBef>
            <a:spcAft>
              <a:spcPct val="35000"/>
            </a:spcAft>
            <a:buNone/>
          </a:pPr>
          <a:r>
            <a:rPr lang="it-IT" sz="2500" kern="1200" dirty="0"/>
            <a:t>Dati  anagrafici demografici</a:t>
          </a:r>
          <a:endParaRPr lang="en-US" sz="2500" kern="1200" dirty="0"/>
        </a:p>
      </dsp:txBody>
      <dsp:txXfrm>
        <a:off x="1427646" y="9329"/>
        <a:ext cx="2931121" cy="1676219"/>
      </dsp:txXfrm>
    </dsp:sp>
    <dsp:sp modelId="{40D82A2E-61B3-4546-B16A-14725C87A7AE}">
      <dsp:nvSpPr>
        <dsp:cNvPr id="0" name=""/>
        <dsp:cNvSpPr/>
      </dsp:nvSpPr>
      <dsp:spPr>
        <a:xfrm>
          <a:off x="3594125" y="9329"/>
          <a:ext cx="3171947" cy="1676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00" tIns="177400" rIns="177400" bIns="177400" numCol="1" spcCol="1270" anchor="ctr" anchorCtr="0">
          <a:noAutofit/>
        </a:bodyPr>
        <a:lstStyle/>
        <a:p>
          <a:pPr marL="0" lvl="0" indent="0" algn="l" defTabSz="488950">
            <a:lnSpc>
              <a:spcPct val="100000"/>
            </a:lnSpc>
            <a:spcBef>
              <a:spcPct val="0"/>
            </a:spcBef>
            <a:spcAft>
              <a:spcPct val="35000"/>
            </a:spcAft>
            <a:buNone/>
          </a:pPr>
          <a:r>
            <a:rPr lang="it-IT" sz="1100" kern="1200"/>
            <a:t>Città/nazione</a:t>
          </a:r>
          <a:endParaRPr lang="en-US" sz="1100" kern="1200"/>
        </a:p>
        <a:p>
          <a:pPr marL="0" lvl="0" indent="0" algn="l" defTabSz="488950">
            <a:lnSpc>
              <a:spcPct val="100000"/>
            </a:lnSpc>
            <a:spcBef>
              <a:spcPct val="0"/>
            </a:spcBef>
            <a:spcAft>
              <a:spcPct val="35000"/>
            </a:spcAft>
            <a:buNone/>
          </a:pPr>
          <a:r>
            <a:rPr lang="it-IT" sz="1100" kern="1200"/>
            <a:t>Numero linea trasporto</a:t>
          </a:r>
          <a:endParaRPr lang="en-US" sz="1100" kern="1200"/>
        </a:p>
        <a:p>
          <a:pPr marL="0" lvl="0" indent="0" algn="l" defTabSz="488950">
            <a:lnSpc>
              <a:spcPct val="100000"/>
            </a:lnSpc>
            <a:spcBef>
              <a:spcPct val="0"/>
            </a:spcBef>
            <a:spcAft>
              <a:spcPct val="35000"/>
            </a:spcAft>
            <a:buNone/>
          </a:pPr>
          <a:r>
            <a:rPr lang="it-IT" sz="1100" kern="1200" dirty="0"/>
            <a:t>Numero targa aereo</a:t>
          </a:r>
          <a:endParaRPr lang="en-US" sz="1100" kern="1200" dirty="0"/>
        </a:p>
        <a:p>
          <a:pPr marL="0" lvl="0" indent="0" algn="l" defTabSz="488950">
            <a:lnSpc>
              <a:spcPct val="100000"/>
            </a:lnSpc>
            <a:spcBef>
              <a:spcPct val="0"/>
            </a:spcBef>
            <a:spcAft>
              <a:spcPct val="35000"/>
            </a:spcAft>
            <a:buNone/>
          </a:pPr>
          <a:r>
            <a:rPr lang="it-IT" sz="1100" kern="1200"/>
            <a:t>Sesso</a:t>
          </a:r>
          <a:endParaRPr lang="en-US" sz="1100" kern="1200"/>
        </a:p>
        <a:p>
          <a:pPr marL="0" lvl="0" indent="0" algn="l" defTabSz="488950">
            <a:lnSpc>
              <a:spcPct val="100000"/>
            </a:lnSpc>
            <a:spcBef>
              <a:spcPct val="0"/>
            </a:spcBef>
            <a:spcAft>
              <a:spcPct val="35000"/>
            </a:spcAft>
            <a:buNone/>
          </a:pPr>
          <a:r>
            <a:rPr lang="it-IT" sz="1100" kern="1200"/>
            <a:t>Religione</a:t>
          </a:r>
          <a:endParaRPr lang="en-US" sz="1100" kern="1200"/>
        </a:p>
      </dsp:txBody>
      <dsp:txXfrm>
        <a:off x="3594125" y="9329"/>
        <a:ext cx="3171947" cy="1676219"/>
      </dsp:txXfrm>
    </dsp:sp>
    <dsp:sp modelId="{491EBD7E-FFF9-4988-B443-604536641469}">
      <dsp:nvSpPr>
        <dsp:cNvPr id="0" name=""/>
        <dsp:cNvSpPr/>
      </dsp:nvSpPr>
      <dsp:spPr>
        <a:xfrm>
          <a:off x="-508387" y="2104603"/>
          <a:ext cx="6513603" cy="16762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ECD4B-4D40-4122-82AD-D671BD8E98AF}">
      <dsp:nvSpPr>
        <dsp:cNvPr id="0" name=""/>
        <dsp:cNvSpPr/>
      </dsp:nvSpPr>
      <dsp:spPr>
        <a:xfrm>
          <a:off x="-1330" y="2481752"/>
          <a:ext cx="921920" cy="9219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52298F-98EC-4290-B21D-2A02A1C5C393}">
      <dsp:nvSpPr>
        <dsp:cNvPr id="0" name=""/>
        <dsp:cNvSpPr/>
      </dsp:nvSpPr>
      <dsp:spPr>
        <a:xfrm>
          <a:off x="1427646" y="2104603"/>
          <a:ext cx="2931121" cy="1676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00" tIns="177400" rIns="177400" bIns="177400" numCol="1" spcCol="1270" anchor="ctr" anchorCtr="0">
          <a:noAutofit/>
        </a:bodyPr>
        <a:lstStyle/>
        <a:p>
          <a:pPr marL="0" lvl="0" indent="0" algn="l" defTabSz="1111250">
            <a:lnSpc>
              <a:spcPct val="100000"/>
            </a:lnSpc>
            <a:spcBef>
              <a:spcPct val="0"/>
            </a:spcBef>
            <a:spcAft>
              <a:spcPct val="35000"/>
            </a:spcAft>
            <a:buNone/>
          </a:pPr>
          <a:r>
            <a:rPr lang="it-IT" sz="2500" kern="1200"/>
            <a:t>Dati variabili</a:t>
          </a:r>
          <a:endParaRPr lang="en-US" sz="2500" kern="1200"/>
        </a:p>
      </dsp:txBody>
      <dsp:txXfrm>
        <a:off x="1427646" y="2104603"/>
        <a:ext cx="2931121" cy="1676219"/>
      </dsp:txXfrm>
    </dsp:sp>
    <dsp:sp modelId="{B0D095A8-AFEC-4C89-8D4A-9BB199B5E2E4}">
      <dsp:nvSpPr>
        <dsp:cNvPr id="0" name=""/>
        <dsp:cNvSpPr/>
      </dsp:nvSpPr>
      <dsp:spPr>
        <a:xfrm>
          <a:off x="3444248" y="2104603"/>
          <a:ext cx="3471700" cy="1676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00" tIns="177400" rIns="177400" bIns="177400" numCol="1" spcCol="1270" anchor="ctr" anchorCtr="0">
          <a:noAutofit/>
        </a:bodyPr>
        <a:lstStyle/>
        <a:p>
          <a:pPr marL="0" lvl="0" indent="0" algn="l" defTabSz="488950">
            <a:lnSpc>
              <a:spcPct val="100000"/>
            </a:lnSpc>
            <a:spcBef>
              <a:spcPct val="0"/>
            </a:spcBef>
            <a:spcAft>
              <a:spcPct val="35000"/>
            </a:spcAft>
            <a:buNone/>
          </a:pPr>
          <a:r>
            <a:rPr lang="it-IT" sz="1100" kern="1200" dirty="0"/>
            <a:t>Precipitazione (mm)</a:t>
          </a:r>
          <a:endParaRPr lang="en-US" sz="1100" kern="1200" dirty="0"/>
        </a:p>
        <a:p>
          <a:pPr marL="0" lvl="0" indent="0" algn="l" defTabSz="488950">
            <a:lnSpc>
              <a:spcPct val="100000"/>
            </a:lnSpc>
            <a:spcBef>
              <a:spcPct val="0"/>
            </a:spcBef>
            <a:spcAft>
              <a:spcPct val="35000"/>
            </a:spcAft>
            <a:buNone/>
          </a:pPr>
          <a:r>
            <a:rPr lang="it-IT" sz="1100" kern="1200" dirty="0"/>
            <a:t>Temperatura</a:t>
          </a:r>
          <a:endParaRPr lang="en-US" sz="1100" kern="1200" dirty="0"/>
        </a:p>
        <a:p>
          <a:pPr marL="0" lvl="0" indent="0" algn="l" defTabSz="488950">
            <a:lnSpc>
              <a:spcPct val="100000"/>
            </a:lnSpc>
            <a:spcBef>
              <a:spcPct val="0"/>
            </a:spcBef>
            <a:spcAft>
              <a:spcPct val="35000"/>
            </a:spcAft>
            <a:buNone/>
          </a:pPr>
          <a:r>
            <a:rPr lang="it-IT" sz="1100" kern="1200" dirty="0"/>
            <a:t>Lunghezze</a:t>
          </a:r>
          <a:endParaRPr lang="en-US" sz="1100" kern="1200" dirty="0"/>
        </a:p>
        <a:p>
          <a:pPr marL="0" lvl="0" indent="0" algn="l" defTabSz="488950">
            <a:lnSpc>
              <a:spcPct val="100000"/>
            </a:lnSpc>
            <a:spcBef>
              <a:spcPct val="0"/>
            </a:spcBef>
            <a:spcAft>
              <a:spcPct val="35000"/>
            </a:spcAft>
            <a:buNone/>
          </a:pPr>
          <a:r>
            <a:rPr lang="it-IT" sz="1100" kern="1200" dirty="0"/>
            <a:t>Percorrenze</a:t>
          </a:r>
        </a:p>
        <a:p>
          <a:pPr marL="0" lvl="0" indent="0" algn="l" defTabSz="488950">
            <a:lnSpc>
              <a:spcPct val="100000"/>
            </a:lnSpc>
            <a:spcBef>
              <a:spcPct val="0"/>
            </a:spcBef>
            <a:spcAft>
              <a:spcPct val="35000"/>
            </a:spcAft>
            <a:buNone/>
          </a:pPr>
          <a:r>
            <a:rPr lang="it-IT" sz="1100" kern="1200" dirty="0"/>
            <a:t>Data ed ora (obbligatorio)</a:t>
          </a:r>
        </a:p>
        <a:p>
          <a:pPr marL="0" lvl="0" indent="0" algn="l" defTabSz="488950">
            <a:lnSpc>
              <a:spcPct val="100000"/>
            </a:lnSpc>
            <a:spcBef>
              <a:spcPct val="0"/>
            </a:spcBef>
            <a:spcAft>
              <a:spcPct val="35000"/>
            </a:spcAft>
            <a:buNone/>
          </a:pPr>
          <a:r>
            <a:rPr lang="it-IT" sz="1100" kern="1200" dirty="0"/>
            <a:t>Testo (obbligatorio)</a:t>
          </a:r>
          <a:endParaRPr lang="en-US" sz="1100" kern="1200" dirty="0"/>
        </a:p>
      </dsp:txBody>
      <dsp:txXfrm>
        <a:off x="3444248" y="2104603"/>
        <a:ext cx="3471700" cy="1676219"/>
      </dsp:txXfrm>
    </dsp:sp>
    <dsp:sp modelId="{CB4DE96E-7927-47D4-8681-016A889354EC}">
      <dsp:nvSpPr>
        <dsp:cNvPr id="0" name=""/>
        <dsp:cNvSpPr/>
      </dsp:nvSpPr>
      <dsp:spPr>
        <a:xfrm>
          <a:off x="-508387" y="4199877"/>
          <a:ext cx="6513603" cy="16762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7069C1-5F2D-4E06-9774-E7072142D05A}">
      <dsp:nvSpPr>
        <dsp:cNvPr id="0" name=""/>
        <dsp:cNvSpPr/>
      </dsp:nvSpPr>
      <dsp:spPr>
        <a:xfrm>
          <a:off x="-1330" y="4577026"/>
          <a:ext cx="921920" cy="9219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215F35-8AE5-415B-A847-B788E1A8EEA5}">
      <dsp:nvSpPr>
        <dsp:cNvPr id="0" name=""/>
        <dsp:cNvSpPr/>
      </dsp:nvSpPr>
      <dsp:spPr>
        <a:xfrm>
          <a:off x="1427646" y="4199877"/>
          <a:ext cx="2931121" cy="1676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00" tIns="177400" rIns="177400" bIns="177400" numCol="1" spcCol="1270" anchor="ctr" anchorCtr="0">
          <a:noAutofit/>
        </a:bodyPr>
        <a:lstStyle/>
        <a:p>
          <a:pPr marL="0" lvl="0" indent="0" algn="l" defTabSz="1111250">
            <a:lnSpc>
              <a:spcPct val="100000"/>
            </a:lnSpc>
            <a:spcBef>
              <a:spcPct val="0"/>
            </a:spcBef>
            <a:spcAft>
              <a:spcPct val="35000"/>
            </a:spcAft>
            <a:buNone/>
          </a:pPr>
          <a:r>
            <a:rPr lang="it-IT" sz="2500" kern="1200"/>
            <a:t>Siti Possibili</a:t>
          </a:r>
          <a:endParaRPr lang="en-US" sz="2500" kern="1200"/>
        </a:p>
      </dsp:txBody>
      <dsp:txXfrm>
        <a:off x="1427646" y="4199877"/>
        <a:ext cx="2931121" cy="1676219"/>
      </dsp:txXfrm>
    </dsp:sp>
    <dsp:sp modelId="{D9E63D2C-2F2E-4379-AF19-B9BE93EA32C1}">
      <dsp:nvSpPr>
        <dsp:cNvPr id="0" name=""/>
        <dsp:cNvSpPr/>
      </dsp:nvSpPr>
      <dsp:spPr>
        <a:xfrm>
          <a:off x="3338206" y="4199877"/>
          <a:ext cx="3683784" cy="1676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00" tIns="177400" rIns="177400" bIns="177400" numCol="1" spcCol="1270" anchor="ctr" anchorCtr="0">
          <a:noAutofit/>
        </a:bodyPr>
        <a:lstStyle/>
        <a:p>
          <a:pPr marL="0" lvl="0" indent="0" algn="l" defTabSz="488950">
            <a:lnSpc>
              <a:spcPct val="100000"/>
            </a:lnSpc>
            <a:spcBef>
              <a:spcPct val="0"/>
            </a:spcBef>
            <a:spcAft>
              <a:spcPct val="35000"/>
            </a:spcAft>
            <a:buNone/>
          </a:pPr>
          <a:r>
            <a:rPr lang="it-IT" sz="1100" kern="1200" dirty="0">
              <a:hlinkClick xmlns:r="http://schemas.openxmlformats.org/officeDocument/2006/relationships" r:id="rId7"/>
            </a:rPr>
            <a:t>https://www.dati.gov.it</a:t>
          </a:r>
          <a:endParaRPr lang="en-US" sz="1100" kern="1200" dirty="0"/>
        </a:p>
        <a:p>
          <a:pPr marL="0" lvl="0" indent="0" algn="l" defTabSz="488950">
            <a:lnSpc>
              <a:spcPct val="100000"/>
            </a:lnSpc>
            <a:spcBef>
              <a:spcPct val="0"/>
            </a:spcBef>
            <a:spcAft>
              <a:spcPct val="35000"/>
            </a:spcAft>
            <a:buNone/>
          </a:pPr>
          <a:r>
            <a:rPr lang="it-IT" sz="1100" kern="1200">
              <a:hlinkClick xmlns:r="http://schemas.openxmlformats.org/officeDocument/2006/relationships" r:id="rId8"/>
            </a:rPr>
            <a:t>https://data.europa.eu/euodp/en/home</a:t>
          </a:r>
          <a:endParaRPr lang="en-US" sz="1100" kern="1200"/>
        </a:p>
        <a:p>
          <a:pPr marL="0" lvl="0" indent="0" algn="l" defTabSz="488950">
            <a:lnSpc>
              <a:spcPct val="100000"/>
            </a:lnSpc>
            <a:spcBef>
              <a:spcPct val="0"/>
            </a:spcBef>
            <a:spcAft>
              <a:spcPct val="35000"/>
            </a:spcAft>
            <a:buNone/>
          </a:pPr>
          <a:r>
            <a:rPr lang="en-US" sz="1100" kern="1200">
              <a:hlinkClick xmlns:r="http://schemas.openxmlformats.org/officeDocument/2006/relationships" r:id="rId9"/>
            </a:rPr>
            <a:t>https://catalog.data.gov/dataset</a:t>
          </a:r>
          <a:r>
            <a:rPr lang="it-IT" sz="1100" kern="1200"/>
            <a:t> </a:t>
          </a:r>
          <a:endParaRPr lang="en-US" sz="1100" kern="1200"/>
        </a:p>
      </dsp:txBody>
      <dsp:txXfrm>
        <a:off x="3338206" y="4199877"/>
        <a:ext cx="3683784" cy="167621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8A1A94-B082-4B42-9A36-26A9F2C5FFC2}">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D2D54D-626B-46CB-BEDE-C331F5688E86}">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79F4CB-1100-4944-B2EC-C700008FCC39}">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it-IT" sz="2500" kern="1200"/>
            <a:t>Perché è stato fatto il dataset ?</a:t>
          </a:r>
          <a:endParaRPr lang="en-US" sz="2500" kern="1200"/>
        </a:p>
      </dsp:txBody>
      <dsp:txXfrm>
        <a:off x="1941716" y="718"/>
        <a:ext cx="4571887" cy="1681139"/>
      </dsp:txXfrm>
    </dsp:sp>
    <dsp:sp modelId="{756AE02E-5602-49A7-8490-BD0F10ABF1A1}">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F8A0DC-D914-4088-B6F7-3C279A3EEFE3}">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7E0235-EEE5-447F-95A6-F356CBC6C8AA}">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it-IT" sz="2500" kern="1200"/>
            <a:t>Commenti sul dataset.</a:t>
          </a:r>
          <a:endParaRPr lang="en-US" sz="2500" kern="1200"/>
        </a:p>
      </dsp:txBody>
      <dsp:txXfrm>
        <a:off x="1941716" y="2102143"/>
        <a:ext cx="4571887" cy="1681139"/>
      </dsp:txXfrm>
    </dsp:sp>
    <dsp:sp modelId="{46C0476C-1836-49EE-AF96-05404E8BDFC1}">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6B7E98-D5AB-4085-8663-0774B61C15A8}">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A46604-2B22-4BC8-BB58-5E6AFFCA31A3}">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it-IT" sz="2500" kern="1200"/>
            <a:t>Formattazione</a:t>
          </a:r>
          <a:endParaRPr lang="en-US" sz="2500" kern="1200"/>
        </a:p>
      </dsp:txBody>
      <dsp:txXfrm>
        <a:off x="1941716" y="4203567"/>
        <a:ext cx="4571887" cy="1681139"/>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81B822-EA71-4E08-9407-3965726755BA}">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5490D0-2473-4EC1-B536-33F8150710E8}">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C8E7B1-C8F2-4990-8931-FCB261E5B55E}">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100000"/>
            </a:lnSpc>
            <a:spcBef>
              <a:spcPct val="0"/>
            </a:spcBef>
            <a:spcAft>
              <a:spcPct val="35000"/>
            </a:spcAft>
            <a:buNone/>
          </a:pPr>
          <a:r>
            <a:rPr lang="it-IT" sz="1900" kern="1200"/>
            <a:t>csvsql --dialect mysql --snifflimit 100000 file_name.csv &gt; sql_commands.sql</a:t>
          </a:r>
          <a:endParaRPr lang="en-US" sz="1900" kern="1200" dirty="0"/>
        </a:p>
      </dsp:txBody>
      <dsp:txXfrm>
        <a:off x="1941716" y="718"/>
        <a:ext cx="4571887" cy="1681139"/>
      </dsp:txXfrm>
    </dsp:sp>
    <dsp:sp modelId="{D349044A-2664-4AF8-86CF-D10E8C700CEA}">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C22CC4-4DE9-44E7-99E2-EF25485C3A42}">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E7039A-9723-4A80-9817-F8E448EB0EE1}">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100000"/>
            </a:lnSpc>
            <a:spcBef>
              <a:spcPct val="0"/>
            </a:spcBef>
            <a:spcAft>
              <a:spcPct val="35000"/>
            </a:spcAft>
            <a:buNone/>
          </a:pPr>
          <a:r>
            <a:rPr lang="it-IT" sz="1900" kern="1200" dirty="0" err="1"/>
            <a:t>mysql</a:t>
          </a:r>
          <a:r>
            <a:rPr lang="it-IT" sz="1900" kern="1200" dirty="0"/>
            <a:t> –u [</a:t>
          </a:r>
          <a:r>
            <a:rPr lang="it-IT" sz="1900" kern="1200" dirty="0" err="1"/>
            <a:t>user</a:t>
          </a:r>
          <a:r>
            <a:rPr lang="it-IT" sz="1900" kern="1200" dirty="0"/>
            <a:t>] –</a:t>
          </a:r>
          <a:r>
            <a:rPr lang="it-IT" sz="1900" kern="1200" dirty="0" err="1"/>
            <a:t>p</a:t>
          </a:r>
          <a:r>
            <a:rPr lang="it-IT" sz="1900" kern="1200" dirty="0"/>
            <a:t> [password]  [SCHEMA] &lt; </a:t>
          </a:r>
          <a:r>
            <a:rPr lang="it-IT" sz="1900" kern="1200" dirty="0" err="1"/>
            <a:t>sql_commands.sql</a:t>
          </a:r>
          <a:r>
            <a:rPr lang="it-IT" sz="1900" kern="1200" dirty="0"/>
            <a:t> </a:t>
          </a:r>
          <a:endParaRPr lang="en-US" sz="1900" kern="1200" dirty="0"/>
        </a:p>
      </dsp:txBody>
      <dsp:txXfrm>
        <a:off x="1941716" y="2102143"/>
        <a:ext cx="4571887" cy="1681139"/>
      </dsp:txXfrm>
    </dsp:sp>
    <dsp:sp modelId="{0C675460-D126-4949-9563-2C80917E65F7}">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2A40E8-6C88-404E-A3E5-6B2271C9ECBE}">
      <dsp:nvSpPr>
        <dsp:cNvPr id="0" name=""/>
        <dsp:cNvSpPr/>
      </dsp:nvSpPr>
      <dsp:spPr>
        <a:xfrm>
          <a:off x="508544" y="4581824"/>
          <a:ext cx="924626" cy="924626"/>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240AF0-075D-1146-8EBD-CFBD75835C5E}">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100000"/>
            </a:lnSpc>
            <a:spcBef>
              <a:spcPct val="0"/>
            </a:spcBef>
            <a:spcAft>
              <a:spcPct val="35000"/>
            </a:spcAft>
            <a:buNone/>
          </a:pPr>
          <a:r>
            <a:rPr lang="en" sz="1900" b="1" i="0" u="none" kern="1200" dirty="0"/>
            <a:t>LOAD DATA LOCAL INFILE </a:t>
          </a:r>
          <a:r>
            <a:rPr lang="en" sz="1900" b="0" i="0" u="none" kern="1200" dirty="0"/>
            <a:t>‘/</a:t>
          </a:r>
          <a:r>
            <a:rPr lang="en" sz="1900" b="0" i="0" u="none" kern="1200" dirty="0" err="1"/>
            <a:t>tmp</a:t>
          </a:r>
          <a:r>
            <a:rPr lang="en" sz="1900" b="0" i="0" u="none" kern="1200" dirty="0"/>
            <a:t>/</a:t>
          </a:r>
          <a:r>
            <a:rPr lang="en" sz="1900" b="0" i="0" u="none" kern="1200" dirty="0" err="1"/>
            <a:t>gene.</a:t>
          </a:r>
          <a:r>
            <a:rPr lang="en" sz="1900" b="1" i="0" u="none" kern="1200" dirty="0" err="1"/>
            <a:t>csv</a:t>
          </a:r>
          <a:r>
            <a:rPr lang="en" sz="1900" b="0" i="0" u="none" kern="1200" dirty="0"/>
            <a:t>' INTO TABLE gene FIELDS TERMINATED BY ‘\t' ENCLOSED BY '"' LINES TERMINATED BY '\n' IGNORE 1 ROWS;</a:t>
          </a:r>
          <a:endParaRPr lang="en-US" sz="1900" kern="1200" dirty="0"/>
        </a:p>
      </dsp:txBody>
      <dsp:txXfrm>
        <a:off x="1941716" y="4203567"/>
        <a:ext cx="4571887" cy="1681139"/>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4EFEB6-DC1E-DB40-B29C-5B9D3710BCC5}">
      <dsp:nvSpPr>
        <dsp:cNvPr id="0" name=""/>
        <dsp:cNvSpPr/>
      </dsp:nvSpPr>
      <dsp:spPr>
        <a:xfrm>
          <a:off x="0" y="1347013"/>
          <a:ext cx="6513603" cy="1360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499872" rIns="505528" bIns="170688" numCol="1" spcCol="1270" anchor="t" anchorCtr="0">
          <a:noAutofit/>
        </a:bodyPr>
        <a:lstStyle/>
        <a:p>
          <a:pPr marL="228600" lvl="1" indent="-228600" algn="l" defTabSz="1066800">
            <a:lnSpc>
              <a:spcPct val="90000"/>
            </a:lnSpc>
            <a:spcBef>
              <a:spcPct val="0"/>
            </a:spcBef>
            <a:spcAft>
              <a:spcPct val="15000"/>
            </a:spcAft>
            <a:buNone/>
          </a:pPr>
          <a:r>
            <a:rPr lang="it-IT" sz="2400" kern="1200" dirty="0" err="1"/>
            <a:t>select</a:t>
          </a:r>
          <a:r>
            <a:rPr lang="it-IT" sz="2400" kern="1200" dirty="0"/>
            <a:t> g.* from gene g </a:t>
          </a:r>
          <a:r>
            <a:rPr lang="it-IT" sz="2400" kern="1200" dirty="0" err="1"/>
            <a:t>where</a:t>
          </a:r>
          <a:r>
            <a:rPr lang="it-IT" sz="2400" kern="1200" dirty="0"/>
            <a:t> </a:t>
          </a:r>
          <a:r>
            <a:rPr lang="it-IT" sz="2400" kern="1200" dirty="0" err="1"/>
            <a:t>g.created_date</a:t>
          </a:r>
          <a:r>
            <a:rPr lang="it-IT" sz="2400" kern="1200" dirty="0"/>
            <a:t> &gt; ‘2019-01-01’ </a:t>
          </a:r>
          <a:r>
            <a:rPr lang="it-IT" sz="2400" kern="1200" dirty="0" err="1"/>
            <a:t>limit</a:t>
          </a:r>
          <a:r>
            <a:rPr lang="it-IT" sz="2400" kern="1200" dirty="0"/>
            <a:t> 10;</a:t>
          </a:r>
          <a:endParaRPr lang="en-US" sz="2400" kern="1200" dirty="0"/>
        </a:p>
      </dsp:txBody>
      <dsp:txXfrm>
        <a:off x="0" y="1347013"/>
        <a:ext cx="6513603" cy="1360800"/>
      </dsp:txXfrm>
    </dsp:sp>
    <dsp:sp modelId="{5146D6AB-7418-1446-A9AE-5FA4A8E00AE3}">
      <dsp:nvSpPr>
        <dsp:cNvPr id="0" name=""/>
        <dsp:cNvSpPr/>
      </dsp:nvSpPr>
      <dsp:spPr>
        <a:xfrm>
          <a:off x="325680" y="992772"/>
          <a:ext cx="4559522" cy="7084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1066800">
            <a:lnSpc>
              <a:spcPct val="90000"/>
            </a:lnSpc>
            <a:spcBef>
              <a:spcPct val="0"/>
            </a:spcBef>
            <a:spcAft>
              <a:spcPct val="35000"/>
            </a:spcAft>
            <a:buNone/>
          </a:pPr>
          <a:r>
            <a:rPr lang="it-IT" sz="2400" kern="1200"/>
            <a:t>Alias del nome di una tabella</a:t>
          </a:r>
          <a:endParaRPr lang="en-US" sz="2400" kern="1200"/>
        </a:p>
      </dsp:txBody>
      <dsp:txXfrm>
        <a:off x="360265" y="1027357"/>
        <a:ext cx="4490352" cy="639310"/>
      </dsp:txXfrm>
    </dsp:sp>
    <dsp:sp modelId="{D06E6AD3-EC68-5A49-BBE2-FAEBFED31ABF}">
      <dsp:nvSpPr>
        <dsp:cNvPr id="0" name=""/>
        <dsp:cNvSpPr/>
      </dsp:nvSpPr>
      <dsp:spPr>
        <a:xfrm>
          <a:off x="0" y="3191652"/>
          <a:ext cx="6513603" cy="1701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499872" rIns="505528" bIns="170688" numCol="1" spcCol="1270" anchor="t" anchorCtr="0">
          <a:noAutofit/>
        </a:bodyPr>
        <a:lstStyle/>
        <a:p>
          <a:pPr marL="228600" lvl="1" indent="-228600" algn="l" defTabSz="1066800">
            <a:lnSpc>
              <a:spcPct val="90000"/>
            </a:lnSpc>
            <a:spcBef>
              <a:spcPct val="0"/>
            </a:spcBef>
            <a:spcAft>
              <a:spcPct val="15000"/>
            </a:spcAft>
            <a:buNone/>
          </a:pPr>
          <a:r>
            <a:rPr lang="it-IT" sz="2400" kern="1200" dirty="0" err="1"/>
            <a:t>select</a:t>
          </a:r>
          <a:r>
            <a:rPr lang="it-IT" sz="2400" kern="1200" dirty="0"/>
            <a:t>  </a:t>
          </a:r>
          <a:r>
            <a:rPr lang="it-IT" sz="2400" kern="1200" dirty="0" err="1"/>
            <a:t>stable_id</a:t>
          </a:r>
          <a:r>
            <a:rPr lang="it-IT" sz="2400" kern="1200" dirty="0"/>
            <a:t> </a:t>
          </a:r>
          <a:r>
            <a:rPr lang="it-IT" sz="2400" kern="1200" dirty="0" err="1"/>
            <a:t>as</a:t>
          </a:r>
          <a:r>
            <a:rPr lang="it-IT" sz="2400" kern="1200" dirty="0"/>
            <a:t> </a:t>
          </a:r>
          <a:r>
            <a:rPr lang="it-IT" sz="2400" kern="1200" dirty="0" err="1"/>
            <a:t>gene_name</a:t>
          </a:r>
          <a:r>
            <a:rPr lang="it-IT" sz="2400" kern="1200" dirty="0"/>
            <a:t> from gene  </a:t>
          </a:r>
          <a:r>
            <a:rPr lang="it-IT" sz="2400" kern="1200" dirty="0" err="1"/>
            <a:t>where</a:t>
          </a:r>
          <a:r>
            <a:rPr lang="it-IT" sz="2400" kern="1200" dirty="0"/>
            <a:t> </a:t>
          </a:r>
          <a:r>
            <a:rPr lang="it-IT" sz="2400" kern="1200" dirty="0" err="1"/>
            <a:t>created_date</a:t>
          </a:r>
          <a:r>
            <a:rPr lang="it-IT" sz="2400" kern="1200" dirty="0"/>
            <a:t> &gt; ‘2019-01-01’ </a:t>
          </a:r>
          <a:r>
            <a:rPr lang="it-IT" sz="2400" kern="1200" dirty="0" err="1"/>
            <a:t>limit</a:t>
          </a:r>
          <a:r>
            <a:rPr lang="it-IT" sz="2400" kern="1200" dirty="0"/>
            <a:t> 10;</a:t>
          </a:r>
          <a:endParaRPr lang="en-US" sz="2400" kern="1200" dirty="0"/>
        </a:p>
      </dsp:txBody>
      <dsp:txXfrm>
        <a:off x="0" y="3191652"/>
        <a:ext cx="6513603" cy="1701000"/>
      </dsp:txXfrm>
    </dsp:sp>
    <dsp:sp modelId="{4C5CBBAB-8D2A-B147-8AE6-B157861C6AC7}">
      <dsp:nvSpPr>
        <dsp:cNvPr id="0" name=""/>
        <dsp:cNvSpPr/>
      </dsp:nvSpPr>
      <dsp:spPr>
        <a:xfrm>
          <a:off x="325680" y="2837413"/>
          <a:ext cx="4559522" cy="708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1066800">
            <a:lnSpc>
              <a:spcPct val="90000"/>
            </a:lnSpc>
            <a:spcBef>
              <a:spcPct val="0"/>
            </a:spcBef>
            <a:spcAft>
              <a:spcPct val="35000"/>
            </a:spcAft>
            <a:buNone/>
          </a:pPr>
          <a:r>
            <a:rPr lang="it-IT" sz="2400" kern="1200"/>
            <a:t>Alias di una colonna come output</a:t>
          </a:r>
          <a:endParaRPr lang="en-US" sz="2400" kern="1200"/>
        </a:p>
      </dsp:txBody>
      <dsp:txXfrm>
        <a:off x="360265" y="2871998"/>
        <a:ext cx="4490352" cy="63931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8D20F-4904-8447-AFBE-D410508D323D}">
      <dsp:nvSpPr>
        <dsp:cNvPr id="0" name=""/>
        <dsp:cNvSpPr/>
      </dsp:nvSpPr>
      <dsp:spPr>
        <a:xfrm>
          <a:off x="0" y="3552166"/>
          <a:ext cx="6513603" cy="23306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it-IT" sz="3800" kern="1200"/>
            <a:t>Si distinguono per tipo di dato</a:t>
          </a:r>
          <a:endParaRPr lang="en-US" sz="3800" kern="1200"/>
        </a:p>
      </dsp:txBody>
      <dsp:txXfrm>
        <a:off x="0" y="3552166"/>
        <a:ext cx="6513603" cy="1258527"/>
      </dsp:txXfrm>
    </dsp:sp>
    <dsp:sp modelId="{8976ACC9-D1AE-0D4B-8334-3131006D3CB6}">
      <dsp:nvSpPr>
        <dsp:cNvPr id="0" name=""/>
        <dsp:cNvSpPr/>
      </dsp:nvSpPr>
      <dsp:spPr>
        <a:xfrm>
          <a:off x="3180" y="4764081"/>
          <a:ext cx="2169081" cy="107207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it-IT" sz="1900" kern="1200"/>
            <a:t>Funzioni per stringa (length, right, left, ucase)</a:t>
          </a:r>
          <a:endParaRPr lang="en-US" sz="1900" kern="1200"/>
        </a:p>
      </dsp:txBody>
      <dsp:txXfrm>
        <a:off x="3180" y="4764081"/>
        <a:ext cx="2169081" cy="1072078"/>
      </dsp:txXfrm>
    </dsp:sp>
    <dsp:sp modelId="{E96C8E4C-5411-4A4E-A632-D484DDE99C5D}">
      <dsp:nvSpPr>
        <dsp:cNvPr id="0" name=""/>
        <dsp:cNvSpPr/>
      </dsp:nvSpPr>
      <dsp:spPr>
        <a:xfrm>
          <a:off x="2172261" y="4764081"/>
          <a:ext cx="2169081" cy="1072078"/>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it-IT" sz="1900" kern="1200"/>
            <a:t>Funzione per numeri ( max, min, round, count)</a:t>
          </a:r>
          <a:endParaRPr lang="en-US" sz="1900" kern="1200"/>
        </a:p>
      </dsp:txBody>
      <dsp:txXfrm>
        <a:off x="2172261" y="4764081"/>
        <a:ext cx="2169081" cy="1072078"/>
      </dsp:txXfrm>
    </dsp:sp>
    <dsp:sp modelId="{5E4185A2-9CA2-004B-812B-CED8CCE7D208}">
      <dsp:nvSpPr>
        <dsp:cNvPr id="0" name=""/>
        <dsp:cNvSpPr/>
      </dsp:nvSpPr>
      <dsp:spPr>
        <a:xfrm>
          <a:off x="4341342" y="4764081"/>
          <a:ext cx="2169081" cy="1072078"/>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it-IT" sz="1900" kern="1200"/>
            <a:t>Funzioni per le date (now, datediff, month)</a:t>
          </a:r>
          <a:endParaRPr lang="en-US" sz="1900" kern="1200"/>
        </a:p>
      </dsp:txBody>
      <dsp:txXfrm>
        <a:off x="4341342" y="4764081"/>
        <a:ext cx="2169081" cy="1072078"/>
      </dsp:txXfrm>
    </dsp:sp>
    <dsp:sp modelId="{1BD0BE5F-EE63-9943-89AE-98CA2F74D466}">
      <dsp:nvSpPr>
        <dsp:cNvPr id="0" name=""/>
        <dsp:cNvSpPr/>
      </dsp:nvSpPr>
      <dsp:spPr>
        <a:xfrm rot="10800000">
          <a:off x="0" y="2653"/>
          <a:ext cx="6513603" cy="3584471"/>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it-IT" sz="3800" kern="1200"/>
            <a:t>Eseguono operazioni sui valori selezionati in una query e generano un risultato</a:t>
          </a:r>
          <a:endParaRPr lang="en-US" sz="3800" kern="1200"/>
        </a:p>
      </dsp:txBody>
      <dsp:txXfrm rot="10800000">
        <a:off x="0" y="2653"/>
        <a:ext cx="6513603" cy="232908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B474B0-90DC-B145-BE02-46AC3A07C80B}">
      <dsp:nvSpPr>
        <dsp:cNvPr id="0" name=""/>
        <dsp:cNvSpPr/>
      </dsp:nvSpPr>
      <dsp:spPr>
        <a:xfrm>
          <a:off x="0" y="25717"/>
          <a:ext cx="6269038" cy="10073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it-IT" sz="4200" kern="1200"/>
            <a:t>SELECT</a:t>
          </a:r>
          <a:endParaRPr lang="en-US" sz="4200" kern="1200"/>
        </a:p>
      </dsp:txBody>
      <dsp:txXfrm>
        <a:off x="49176" y="74893"/>
        <a:ext cx="6170686" cy="909018"/>
      </dsp:txXfrm>
    </dsp:sp>
    <dsp:sp modelId="{2C3D9A54-0BA6-DC4E-BB47-6FC707321469}">
      <dsp:nvSpPr>
        <dsp:cNvPr id="0" name=""/>
        <dsp:cNvSpPr/>
      </dsp:nvSpPr>
      <dsp:spPr>
        <a:xfrm>
          <a:off x="0" y="1154047"/>
          <a:ext cx="6269038" cy="10073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it-IT" sz="4200" kern="1200"/>
            <a:t>FROM</a:t>
          </a:r>
          <a:endParaRPr lang="en-US" sz="4200" kern="1200"/>
        </a:p>
      </dsp:txBody>
      <dsp:txXfrm>
        <a:off x="49176" y="1203223"/>
        <a:ext cx="6170686" cy="909018"/>
      </dsp:txXfrm>
    </dsp:sp>
    <dsp:sp modelId="{93070DDE-ED6A-3B47-A8BC-7D29B5B0139F}">
      <dsp:nvSpPr>
        <dsp:cNvPr id="0" name=""/>
        <dsp:cNvSpPr/>
      </dsp:nvSpPr>
      <dsp:spPr>
        <a:xfrm>
          <a:off x="0" y="2282377"/>
          <a:ext cx="6269038" cy="10073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it-IT" sz="4200" kern="1200"/>
            <a:t>WHERE</a:t>
          </a:r>
          <a:endParaRPr lang="en-US" sz="4200" kern="1200"/>
        </a:p>
      </dsp:txBody>
      <dsp:txXfrm>
        <a:off x="49176" y="2331553"/>
        <a:ext cx="6170686" cy="909018"/>
      </dsp:txXfrm>
    </dsp:sp>
    <dsp:sp modelId="{938D1CE2-53D2-514D-9217-5C45F52CA2A8}">
      <dsp:nvSpPr>
        <dsp:cNvPr id="0" name=""/>
        <dsp:cNvSpPr/>
      </dsp:nvSpPr>
      <dsp:spPr>
        <a:xfrm>
          <a:off x="0" y="3410707"/>
          <a:ext cx="6269038" cy="10073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it-IT" sz="4200" kern="1200"/>
            <a:t>GROUP BY</a:t>
          </a:r>
          <a:endParaRPr lang="en-US" sz="4200" kern="1200"/>
        </a:p>
      </dsp:txBody>
      <dsp:txXfrm>
        <a:off x="49176" y="3459883"/>
        <a:ext cx="6170686" cy="909018"/>
      </dsp:txXfrm>
    </dsp:sp>
    <dsp:sp modelId="{01520E8C-4497-204C-9255-0198FAEA748B}">
      <dsp:nvSpPr>
        <dsp:cNvPr id="0" name=""/>
        <dsp:cNvSpPr/>
      </dsp:nvSpPr>
      <dsp:spPr>
        <a:xfrm>
          <a:off x="0" y="4539037"/>
          <a:ext cx="6269038" cy="100737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it-IT" sz="4200" kern="1200"/>
            <a:t>ORDER BY</a:t>
          </a:r>
          <a:endParaRPr lang="en-US" sz="4200" kern="1200"/>
        </a:p>
      </dsp:txBody>
      <dsp:txXfrm>
        <a:off x="49176" y="4588213"/>
        <a:ext cx="6170686" cy="90901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F7ADE9-BBE7-004E-B697-CDC507EEF85D}">
      <dsp:nvSpPr>
        <dsp:cNvPr id="0" name=""/>
        <dsp:cNvSpPr/>
      </dsp:nvSpPr>
      <dsp:spPr>
        <a:xfrm>
          <a:off x="0" y="605598"/>
          <a:ext cx="6269038" cy="212574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it-IT" sz="3800" kern="1200" dirty="0"/>
            <a:t>Individuare quali campi hanno valori ridondanti</a:t>
          </a:r>
          <a:endParaRPr lang="en-US" sz="3800" kern="1200" dirty="0"/>
        </a:p>
      </dsp:txBody>
      <dsp:txXfrm>
        <a:off x="103770" y="709368"/>
        <a:ext cx="6061498" cy="1918203"/>
      </dsp:txXfrm>
    </dsp:sp>
    <dsp:sp modelId="{8290D599-52C9-6F46-B720-9759687577AB}">
      <dsp:nvSpPr>
        <dsp:cNvPr id="0" name=""/>
        <dsp:cNvSpPr/>
      </dsp:nvSpPr>
      <dsp:spPr>
        <a:xfrm>
          <a:off x="0" y="2840782"/>
          <a:ext cx="6269038" cy="212574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it-IT" sz="3800" kern="1200"/>
            <a:t>Contare il numero di ripetizioni per valore  del campo con valori ridondanti.</a:t>
          </a:r>
          <a:endParaRPr lang="en-US" sz="3800" kern="1200"/>
        </a:p>
      </dsp:txBody>
      <dsp:txXfrm>
        <a:off x="103770" y="2944552"/>
        <a:ext cx="6061498" cy="1918203"/>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1625C9-5956-734E-8359-CC5907F7B434}">
      <dsp:nvSpPr>
        <dsp:cNvPr id="0" name=""/>
        <dsp:cNvSpPr/>
      </dsp:nvSpPr>
      <dsp:spPr>
        <a:xfrm>
          <a:off x="0" y="0"/>
          <a:ext cx="60896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397EA5-FD24-FE40-97DA-0F5BA83A8F04}">
      <dsp:nvSpPr>
        <dsp:cNvPr id="0" name=""/>
        <dsp:cNvSpPr/>
      </dsp:nvSpPr>
      <dsp:spPr>
        <a:xfrm>
          <a:off x="0" y="0"/>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100000"/>
            </a:lnSpc>
            <a:spcBef>
              <a:spcPct val="0"/>
            </a:spcBef>
            <a:spcAft>
              <a:spcPct val="35000"/>
            </a:spcAft>
            <a:buNone/>
          </a:pPr>
          <a:r>
            <a:rPr lang="en-US" sz="3200" b="1" kern="1200"/>
            <a:t>INSERT INTO table_name VALUES (value1, value2, value3,...);</a:t>
          </a:r>
          <a:r>
            <a:rPr lang="en-US" sz="3200" kern="1200"/>
            <a:t> </a:t>
          </a:r>
        </a:p>
      </dsp:txBody>
      <dsp:txXfrm>
        <a:off x="0" y="0"/>
        <a:ext cx="6089650" cy="1393031"/>
      </dsp:txXfrm>
    </dsp:sp>
    <dsp:sp modelId="{CC8FA92F-75B8-814A-B7B3-FDCC2C8C7015}">
      <dsp:nvSpPr>
        <dsp:cNvPr id="0" name=""/>
        <dsp:cNvSpPr/>
      </dsp:nvSpPr>
      <dsp:spPr>
        <a:xfrm>
          <a:off x="0" y="1393031"/>
          <a:ext cx="60896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5EC796-75CE-974F-B599-605B8DAD7932}">
      <dsp:nvSpPr>
        <dsp:cNvPr id="0" name=""/>
        <dsp:cNvSpPr/>
      </dsp:nvSpPr>
      <dsp:spPr>
        <a:xfrm>
          <a:off x="0" y="1393031"/>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it-IT" sz="3200" kern="1200"/>
            <a:t>O</a:t>
          </a:r>
          <a:r>
            <a:rPr lang="en-US" sz="3200" kern="1200"/>
            <a:t>ppure popolare una tabella prendendo </a:t>
          </a:r>
          <a:r>
            <a:rPr lang="it-IT" sz="3200" kern="1200"/>
            <a:t>i dati da un’altra tabella</a:t>
          </a:r>
          <a:endParaRPr lang="en-US" sz="3200" kern="1200"/>
        </a:p>
      </dsp:txBody>
      <dsp:txXfrm>
        <a:off x="0" y="1393031"/>
        <a:ext cx="6089650" cy="1393031"/>
      </dsp:txXfrm>
    </dsp:sp>
    <dsp:sp modelId="{CD21C6C2-6A2D-FF44-8A09-8715595B9920}">
      <dsp:nvSpPr>
        <dsp:cNvPr id="0" name=""/>
        <dsp:cNvSpPr/>
      </dsp:nvSpPr>
      <dsp:spPr>
        <a:xfrm>
          <a:off x="0" y="2786062"/>
          <a:ext cx="60896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C55E53-E9CF-8D42-B2D5-8E629C7F1885}">
      <dsp:nvSpPr>
        <dsp:cNvPr id="0" name=""/>
        <dsp:cNvSpPr/>
      </dsp:nvSpPr>
      <dsp:spPr>
        <a:xfrm>
          <a:off x="0" y="2786062"/>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100000"/>
            </a:lnSpc>
            <a:spcBef>
              <a:spcPct val="0"/>
            </a:spcBef>
            <a:spcAft>
              <a:spcPct val="35000"/>
            </a:spcAft>
            <a:buNone/>
          </a:pPr>
          <a:r>
            <a:rPr lang="en-US" sz="3200" kern="1200" dirty="0"/>
            <a:t>INSERT INTO </a:t>
          </a:r>
          <a:r>
            <a:rPr lang="en-US" sz="3200" kern="1200" dirty="0" err="1"/>
            <a:t>gene_copy</a:t>
          </a:r>
          <a:r>
            <a:rPr lang="en-US" sz="3200" kern="1200" dirty="0"/>
            <a:t> ( </a:t>
          </a:r>
          <a:r>
            <a:rPr lang="en-US" sz="3200" kern="1200" dirty="0" err="1"/>
            <a:t>stable_id</a:t>
          </a:r>
          <a:r>
            <a:rPr lang="en-US" sz="3200" kern="1200" dirty="0"/>
            <a:t> ) SELECT </a:t>
          </a:r>
          <a:r>
            <a:rPr lang="en-US" sz="3200" kern="1200" dirty="0" err="1"/>
            <a:t>stable_id</a:t>
          </a:r>
          <a:r>
            <a:rPr lang="en-US" sz="3200" kern="1200" dirty="0"/>
            <a:t> FROM gene; </a:t>
          </a:r>
        </a:p>
      </dsp:txBody>
      <dsp:txXfrm>
        <a:off x="0" y="2786062"/>
        <a:ext cx="6089650" cy="1393031"/>
      </dsp:txXfrm>
    </dsp:sp>
    <dsp:sp modelId="{3EA916A1-2E9C-534B-9D52-4E2D9EC72979}">
      <dsp:nvSpPr>
        <dsp:cNvPr id="0" name=""/>
        <dsp:cNvSpPr/>
      </dsp:nvSpPr>
      <dsp:spPr>
        <a:xfrm>
          <a:off x="0" y="4179093"/>
          <a:ext cx="608965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7F7D2F-5808-B347-A83B-F77032049DF0}">
      <dsp:nvSpPr>
        <dsp:cNvPr id="0" name=""/>
        <dsp:cNvSpPr/>
      </dsp:nvSpPr>
      <dsp:spPr>
        <a:xfrm>
          <a:off x="0" y="4179093"/>
          <a:ext cx="6089650"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rtl="0">
            <a:lnSpc>
              <a:spcPct val="90000"/>
            </a:lnSpc>
            <a:spcBef>
              <a:spcPct val="0"/>
            </a:spcBef>
            <a:spcAft>
              <a:spcPct val="35000"/>
            </a:spcAft>
            <a:buNone/>
          </a:pPr>
          <a:r>
            <a:rPr lang="en-GB" sz="3200" kern="1200" dirty="0"/>
            <a:t>insert into </a:t>
          </a:r>
          <a:r>
            <a:rPr lang="en-GB" sz="3200" kern="1200" dirty="0" err="1"/>
            <a:t>gene_copy</a:t>
          </a:r>
          <a:r>
            <a:rPr lang="en-GB" sz="3200" kern="1200" dirty="0"/>
            <a:t> select * from gene;</a:t>
          </a:r>
        </a:p>
      </dsp:txBody>
      <dsp:txXfrm>
        <a:off x="0" y="4179093"/>
        <a:ext cx="6089650" cy="13930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DD32B6-8234-4900-BC7B-4D8C394B7446}">
      <dsp:nvSpPr>
        <dsp:cNvPr id="0" name=""/>
        <dsp:cNvSpPr/>
      </dsp:nvSpPr>
      <dsp:spPr>
        <a:xfrm>
          <a:off x="0" y="1903"/>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368840-7F1D-4515-A551-14A44B2FDD29}">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868377-D013-4D49-8581-33DFC2B25E99}">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it-IT" sz="1900" kern="1200"/>
            <a:t>Anni 60</a:t>
          </a:r>
          <a:endParaRPr lang="en-US" sz="1900" kern="1200"/>
        </a:p>
      </dsp:txBody>
      <dsp:txXfrm>
        <a:off x="937002" y="1903"/>
        <a:ext cx="5576601" cy="811257"/>
      </dsp:txXfrm>
    </dsp:sp>
    <dsp:sp modelId="{9A6279BE-3CEC-44F6-8BDA-0735F4E83814}">
      <dsp:nvSpPr>
        <dsp:cNvPr id="0" name=""/>
        <dsp:cNvSpPr/>
      </dsp:nvSpPr>
      <dsp:spPr>
        <a:xfrm>
          <a:off x="0" y="1015975"/>
          <a:ext cx="6513603" cy="811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58AEE7-5227-486F-B59D-8773C5486BAB}">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642390-C179-48B8-9E30-1C2472EE53C9}">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it-IT" sz="1900" kern="1200"/>
            <a:t>Accesso per la lettura estremamente veloce, struttura chiara, semplice a livello tecnico</a:t>
          </a:r>
          <a:endParaRPr lang="en-US" sz="1900" kern="1200"/>
        </a:p>
      </dsp:txBody>
      <dsp:txXfrm>
        <a:off x="937002" y="1015975"/>
        <a:ext cx="5576601" cy="811257"/>
      </dsp:txXfrm>
    </dsp:sp>
    <dsp:sp modelId="{9AA20DCF-A32E-4B4A-8A2B-3563C3EAC1A3}">
      <dsp:nvSpPr>
        <dsp:cNvPr id="0" name=""/>
        <dsp:cNvSpPr/>
      </dsp:nvSpPr>
      <dsp:spPr>
        <a:xfrm>
          <a:off x="0" y="2030048"/>
          <a:ext cx="6513603" cy="8112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8D682F-C259-4E7E-91B3-EA8EC83E8E0B}">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65085D-E8EE-464C-8815-B8905CCE073E}">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it-IT" sz="1900" kern="1200"/>
            <a:t>Struttura ad albero rigida che non consente collegamenti tra gli alberi</a:t>
          </a:r>
          <a:endParaRPr lang="en-US" sz="1900" kern="1200"/>
        </a:p>
      </dsp:txBody>
      <dsp:txXfrm>
        <a:off x="937002" y="2030048"/>
        <a:ext cx="5576601" cy="811257"/>
      </dsp:txXfrm>
    </dsp:sp>
    <dsp:sp modelId="{0FADD4C0-944B-4E2E-937E-A26479FCE450}">
      <dsp:nvSpPr>
        <dsp:cNvPr id="0" name=""/>
        <dsp:cNvSpPr/>
      </dsp:nvSpPr>
      <dsp:spPr>
        <a:xfrm>
          <a:off x="0" y="3044120"/>
          <a:ext cx="6513603" cy="8112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DF68B5-50A3-4AA9-8FB6-181CC4460306}">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61FBE8-1255-4AD6-8377-19B40B737942}">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it-IT" sz="1900" kern="1200"/>
            <a:t>Banche, assicurazioni, sistemi operativi</a:t>
          </a:r>
          <a:endParaRPr lang="en-US" sz="1900" kern="1200"/>
        </a:p>
      </dsp:txBody>
      <dsp:txXfrm>
        <a:off x="937002" y="3044120"/>
        <a:ext cx="5576601" cy="811257"/>
      </dsp:txXfrm>
    </dsp:sp>
    <dsp:sp modelId="{F8F5E9CD-1276-48A1-B628-B73DF9C192B8}">
      <dsp:nvSpPr>
        <dsp:cNvPr id="0" name=""/>
        <dsp:cNvSpPr/>
      </dsp:nvSpPr>
      <dsp:spPr>
        <a:xfrm>
          <a:off x="0" y="4058192"/>
          <a:ext cx="6513603" cy="81125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D3DA2-6105-4C40-9C36-305D12B35F4D}">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2DA139-8A84-49CE-A561-BB3BAF6AAF2E}">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it-IT" sz="1900" kern="1200"/>
            <a:t>IMS/DB</a:t>
          </a:r>
          <a:endParaRPr lang="en-US" sz="1900" kern="1200"/>
        </a:p>
      </dsp:txBody>
      <dsp:txXfrm>
        <a:off x="937002" y="4058192"/>
        <a:ext cx="5576601" cy="811257"/>
      </dsp:txXfrm>
    </dsp:sp>
    <dsp:sp modelId="{A3B6ABF9-5B1B-442C-AAC0-4AD15FA05CC7}">
      <dsp:nvSpPr>
        <dsp:cNvPr id="0" name=""/>
        <dsp:cNvSpPr/>
      </dsp:nvSpPr>
      <dsp:spPr>
        <a:xfrm>
          <a:off x="0" y="5072264"/>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224C95-C9BB-46A3-AAB0-5544348F60F1}">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0E5A3E-948A-41A4-AF32-57A9D007DFDA}">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it-IT" sz="1900" kern="1200" dirty="0"/>
            <a:t>Esempio Moderno: XML</a:t>
          </a:r>
          <a:endParaRPr lang="en-US" sz="1900" kern="1200" dirty="0"/>
        </a:p>
      </dsp:txBody>
      <dsp:txXfrm>
        <a:off x="937002" y="5072264"/>
        <a:ext cx="5576601" cy="811257"/>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9FFE12-8F06-45CD-AD44-42A7E8642D07}">
      <dsp:nvSpPr>
        <dsp:cNvPr id="0" name=""/>
        <dsp:cNvSpPr/>
      </dsp:nvSpPr>
      <dsp:spPr>
        <a:xfrm>
          <a:off x="814512" y="1635886"/>
          <a:ext cx="1235250" cy="1235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EE3CC8-9EE6-425C-914C-ADB661CE36BB}">
      <dsp:nvSpPr>
        <dsp:cNvPr id="0" name=""/>
        <dsp:cNvSpPr/>
      </dsp:nvSpPr>
      <dsp:spPr>
        <a:xfrm>
          <a:off x="59637" y="3216238"/>
          <a:ext cx="274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it-IT" sz="1700" kern="1200"/>
            <a:t>Creare una tabella per uno dei campi con valori ridondanti trovato</a:t>
          </a:r>
          <a:endParaRPr lang="en-US" sz="1700" kern="1200"/>
        </a:p>
      </dsp:txBody>
      <dsp:txXfrm>
        <a:off x="59637" y="3216238"/>
        <a:ext cx="2745000" cy="720000"/>
      </dsp:txXfrm>
    </dsp:sp>
    <dsp:sp modelId="{63F3F3EC-27DB-4E00-A27F-F82CCD2FE63E}">
      <dsp:nvSpPr>
        <dsp:cNvPr id="0" name=""/>
        <dsp:cNvSpPr/>
      </dsp:nvSpPr>
      <dsp:spPr>
        <a:xfrm>
          <a:off x="4039887" y="1635886"/>
          <a:ext cx="1235250" cy="1235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CF556D-132A-4767-BA38-5F9849E3F991}">
      <dsp:nvSpPr>
        <dsp:cNvPr id="0" name=""/>
        <dsp:cNvSpPr/>
      </dsp:nvSpPr>
      <dsp:spPr>
        <a:xfrm>
          <a:off x="3285012" y="3216238"/>
          <a:ext cx="274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it-IT" sz="1700" kern="1200"/>
            <a:t>Popolare la tabella con i soli valori unici</a:t>
          </a:r>
          <a:endParaRPr lang="en-US" sz="1700" kern="1200"/>
        </a:p>
      </dsp:txBody>
      <dsp:txXfrm>
        <a:off x="3285012" y="3216238"/>
        <a:ext cx="2745000" cy="72000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B0559-F071-4E85-B725-B75462D244A8}">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DED619-84CF-4875-9C5D-EC272D84D9E3}">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A935D1-E3E4-447B-AA40-2E416FFA2DA2}">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it-IT" sz="2500" kern="1200"/>
            <a:t>CREAZIONE </a:t>
          </a:r>
          <a:endParaRPr lang="en-US" sz="2500" kern="1200"/>
        </a:p>
      </dsp:txBody>
      <dsp:txXfrm>
        <a:off x="2039300" y="956381"/>
        <a:ext cx="4474303" cy="1765627"/>
      </dsp:txXfrm>
    </dsp:sp>
    <dsp:sp modelId="{DC5A8AAA-A6B2-47D6-9D40-B25A80B70689}">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0CE9D7-9262-4F7E-A9E3-0D46F39F884C}">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4F9201-B606-4EDC-A21F-FFCB43918E11}">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it-IT" sz="2500" kern="1200"/>
            <a:t>LETTURA</a:t>
          </a:r>
          <a:endParaRPr lang="en-US" sz="2500" kern="1200"/>
        </a:p>
      </dsp:txBody>
      <dsp:txXfrm>
        <a:off x="2039300" y="3163416"/>
        <a:ext cx="4474303" cy="1765627"/>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F7292-16BE-E248-A571-7BF04CFB0E52}">
      <dsp:nvSpPr>
        <dsp:cNvPr id="0" name=""/>
        <dsp:cNvSpPr/>
      </dsp:nvSpPr>
      <dsp:spPr>
        <a:xfrm>
          <a:off x="0" y="252583"/>
          <a:ext cx="10515600" cy="91864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t-IT" sz="2000" kern="1200" dirty="0"/>
            <a:t>update gene set </a:t>
          </a:r>
          <a:r>
            <a:rPr lang="it-IT" sz="2000" kern="1200" dirty="0" err="1"/>
            <a:t>stable_id</a:t>
          </a:r>
          <a:r>
            <a:rPr lang="it-IT" sz="2000" kern="1200" dirty="0"/>
            <a:t>=</a:t>
          </a:r>
          <a:r>
            <a:rPr lang="it-IT" sz="2000" kern="1200" dirty="0" err="1"/>
            <a:t>ucase</a:t>
          </a:r>
          <a:r>
            <a:rPr lang="it-IT" sz="2000" kern="1200" dirty="0"/>
            <a:t>(</a:t>
          </a:r>
          <a:r>
            <a:rPr lang="it-IT" sz="2000" kern="1200" dirty="0" err="1"/>
            <a:t>stable_id</a:t>
          </a:r>
          <a:r>
            <a:rPr lang="it-IT" sz="2000" kern="1200" dirty="0"/>
            <a:t>); </a:t>
          </a:r>
          <a:endParaRPr lang="en-US" sz="2000" kern="1200" dirty="0"/>
        </a:p>
      </dsp:txBody>
      <dsp:txXfrm>
        <a:off x="44845" y="297428"/>
        <a:ext cx="10425910" cy="828954"/>
      </dsp:txXfrm>
    </dsp:sp>
    <dsp:sp modelId="{858D8776-781C-6D4C-9F22-D93D571BBE76}">
      <dsp:nvSpPr>
        <dsp:cNvPr id="0" name=""/>
        <dsp:cNvSpPr/>
      </dsp:nvSpPr>
      <dsp:spPr>
        <a:xfrm>
          <a:off x="0" y="1228827"/>
          <a:ext cx="10515600" cy="91864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t-IT" sz="2000" kern="1200" dirty="0"/>
            <a:t>update gene set </a:t>
          </a:r>
          <a:r>
            <a:rPr lang="it-IT" sz="2000" kern="1200" dirty="0" err="1"/>
            <a:t>created_date</a:t>
          </a:r>
          <a:r>
            <a:rPr lang="it-IT" sz="2000" kern="1200" dirty="0"/>
            <a:t>=</a:t>
          </a:r>
          <a:r>
            <a:rPr lang="it-IT" sz="2000" kern="1200" dirty="0" err="1"/>
            <a:t>now</a:t>
          </a:r>
          <a:r>
            <a:rPr lang="it-IT" sz="2000" kern="1200" dirty="0"/>
            <a:t>() </a:t>
          </a:r>
          <a:r>
            <a:rPr lang="it-IT" sz="2000" kern="1200" dirty="0" err="1"/>
            <a:t>where</a:t>
          </a:r>
          <a:r>
            <a:rPr lang="it-IT" sz="2000" kern="1200" dirty="0"/>
            <a:t> </a:t>
          </a:r>
          <a:r>
            <a:rPr lang="it-IT" sz="2000" kern="1200" dirty="0" err="1"/>
            <a:t>created_date</a:t>
          </a:r>
          <a:r>
            <a:rPr lang="it-IT" sz="2000" kern="1200" dirty="0"/>
            <a:t>&gt;’2017-05-25’ and </a:t>
          </a:r>
          <a:r>
            <a:rPr lang="it-IT" sz="2000" kern="1200" dirty="0" err="1"/>
            <a:t>created_date</a:t>
          </a:r>
          <a:r>
            <a:rPr lang="it-IT" sz="2000" kern="1200" dirty="0"/>
            <a:t> &gt;’2016-03-28’;</a:t>
          </a:r>
          <a:endParaRPr lang="en-US" sz="2000" kern="1200" dirty="0"/>
        </a:p>
      </dsp:txBody>
      <dsp:txXfrm>
        <a:off x="44845" y="1273672"/>
        <a:ext cx="10425910" cy="828954"/>
      </dsp:txXfrm>
    </dsp:sp>
    <dsp:sp modelId="{8488BC54-95F4-8648-82A7-B56CEB674D6B}">
      <dsp:nvSpPr>
        <dsp:cNvPr id="0" name=""/>
        <dsp:cNvSpPr/>
      </dsp:nvSpPr>
      <dsp:spPr>
        <a:xfrm>
          <a:off x="0" y="2205072"/>
          <a:ext cx="10515600" cy="91864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GB" sz="2000" kern="1200" dirty="0"/>
            <a:t>alter table </a:t>
          </a:r>
          <a:r>
            <a:rPr lang="en-GB" sz="2000" kern="1200" dirty="0" err="1"/>
            <a:t>dna</a:t>
          </a:r>
          <a:r>
            <a:rPr lang="en-GB" sz="2000" kern="1200" dirty="0"/>
            <a:t> add column length int unsigned not null;</a:t>
          </a:r>
        </a:p>
        <a:p>
          <a:pPr marL="0" lvl="0" indent="0" algn="l" defTabSz="889000" rtl="0">
            <a:lnSpc>
              <a:spcPct val="90000"/>
            </a:lnSpc>
            <a:spcBef>
              <a:spcPct val="0"/>
            </a:spcBef>
            <a:spcAft>
              <a:spcPct val="35000"/>
            </a:spcAft>
            <a:buNone/>
          </a:pPr>
          <a:r>
            <a:rPr lang="en-GB" sz="2000" kern="1200" dirty="0"/>
            <a:t>update gene set length=length(sequence);</a:t>
          </a:r>
        </a:p>
      </dsp:txBody>
      <dsp:txXfrm>
        <a:off x="44845" y="2249917"/>
        <a:ext cx="10425910" cy="828954"/>
      </dsp:txXfrm>
    </dsp:sp>
    <dsp:sp modelId="{6B990562-A393-6244-89B5-FB3554D364EA}">
      <dsp:nvSpPr>
        <dsp:cNvPr id="0" name=""/>
        <dsp:cNvSpPr/>
      </dsp:nvSpPr>
      <dsp:spPr>
        <a:xfrm>
          <a:off x="0" y="3181316"/>
          <a:ext cx="10515600" cy="91864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GB" sz="2000" kern="1200" dirty="0"/>
            <a:t>alter table </a:t>
          </a:r>
          <a:r>
            <a:rPr lang="en-GB" sz="2000" kern="1200" dirty="0" err="1"/>
            <a:t>dna</a:t>
          </a:r>
          <a:r>
            <a:rPr lang="en-GB" sz="2000" kern="1200" dirty="0"/>
            <a:t> add column </a:t>
          </a:r>
          <a:r>
            <a:rPr lang="en-GB" sz="2000" kern="1200" dirty="0" err="1"/>
            <a:t>ripetizioni</a:t>
          </a:r>
          <a:r>
            <a:rPr lang="en-GB" sz="2000" kern="1200" dirty="0"/>
            <a:t> int unsigned not null;</a:t>
          </a:r>
        </a:p>
        <a:p>
          <a:pPr marL="0" lvl="0" indent="0" algn="l" defTabSz="889000" rtl="0">
            <a:lnSpc>
              <a:spcPct val="90000"/>
            </a:lnSpc>
            <a:spcBef>
              <a:spcPct val="0"/>
            </a:spcBef>
            <a:spcAft>
              <a:spcPct val="35000"/>
            </a:spcAft>
            <a:buNone/>
          </a:pPr>
          <a:r>
            <a:rPr lang="en-GB" sz="2000" kern="1200" dirty="0"/>
            <a:t>update dna  set ripetizioni=(select (length(sequence) - length(replace(sequence,"GGG","")))/3  );</a:t>
          </a:r>
        </a:p>
      </dsp:txBody>
      <dsp:txXfrm>
        <a:off x="44845" y="3226161"/>
        <a:ext cx="10425910" cy="82895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86935-C368-0342-8F82-3B76056CBBB5}">
      <dsp:nvSpPr>
        <dsp:cNvPr id="0" name=""/>
        <dsp:cNvSpPr/>
      </dsp:nvSpPr>
      <dsp:spPr>
        <a:xfrm>
          <a:off x="2103120" y="531"/>
          <a:ext cx="8412480" cy="69051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63225" tIns="175392" rIns="163225" bIns="175392" numCol="1" spcCol="1270" anchor="ctr" anchorCtr="0">
          <a:noAutofit/>
        </a:bodyPr>
        <a:lstStyle/>
        <a:p>
          <a:pPr marL="0" lvl="0" indent="0" algn="l" defTabSz="711200">
            <a:lnSpc>
              <a:spcPct val="90000"/>
            </a:lnSpc>
            <a:spcBef>
              <a:spcPct val="0"/>
            </a:spcBef>
            <a:spcAft>
              <a:spcPct val="35000"/>
            </a:spcAft>
            <a:buNone/>
          </a:pPr>
          <a:r>
            <a:rPr lang="en-US" sz="1600" kern="1200"/>
            <a:t>create table dna (sequence_id int unsigned not null, sequence longtext not null);</a:t>
          </a:r>
        </a:p>
      </dsp:txBody>
      <dsp:txXfrm>
        <a:off x="2103120" y="531"/>
        <a:ext cx="8412480" cy="690519"/>
      </dsp:txXfrm>
    </dsp:sp>
    <dsp:sp modelId="{55296AC7-13EC-8143-949A-9456F763AD3C}">
      <dsp:nvSpPr>
        <dsp:cNvPr id="0" name=""/>
        <dsp:cNvSpPr/>
      </dsp:nvSpPr>
      <dsp:spPr>
        <a:xfrm>
          <a:off x="0" y="531"/>
          <a:ext cx="2103120" cy="690519"/>
        </a:xfrm>
        <a:prstGeom prst="rect">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1290" tIns="68208" rIns="111290" bIns="68208" numCol="1" spcCol="1270" anchor="ctr" anchorCtr="0">
          <a:noAutofit/>
        </a:bodyPr>
        <a:lstStyle/>
        <a:p>
          <a:pPr marL="0" lvl="0" indent="0" algn="ctr" defTabSz="889000">
            <a:lnSpc>
              <a:spcPct val="90000"/>
            </a:lnSpc>
            <a:spcBef>
              <a:spcPct val="0"/>
            </a:spcBef>
            <a:spcAft>
              <a:spcPct val="35000"/>
            </a:spcAft>
            <a:buNone/>
          </a:pPr>
          <a:r>
            <a:rPr lang="en-US" sz="2000" kern="1200"/>
            <a:t>Create</a:t>
          </a:r>
        </a:p>
      </dsp:txBody>
      <dsp:txXfrm>
        <a:off x="0" y="531"/>
        <a:ext cx="2103120" cy="690519"/>
      </dsp:txXfrm>
    </dsp:sp>
    <dsp:sp modelId="{528086E5-1527-EF42-A52C-02A3C5CDCED2}">
      <dsp:nvSpPr>
        <dsp:cNvPr id="0" name=""/>
        <dsp:cNvSpPr/>
      </dsp:nvSpPr>
      <dsp:spPr>
        <a:xfrm>
          <a:off x="2103120" y="732482"/>
          <a:ext cx="8412480" cy="690519"/>
        </a:xfrm>
        <a:prstGeom prst="rect">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w="6350" cap="flat" cmpd="sng" algn="ctr">
          <a:solidFill>
            <a:schemeClr val="accent5">
              <a:hueOff val="-1351709"/>
              <a:satOff val="-3484"/>
              <a:lumOff val="-235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63225" tIns="175392" rIns="163225" bIns="175392" numCol="1" spcCol="1270" anchor="ctr" anchorCtr="0">
          <a:noAutofit/>
        </a:bodyPr>
        <a:lstStyle/>
        <a:p>
          <a:pPr marL="0" lvl="0" indent="0" algn="l" defTabSz="711200">
            <a:lnSpc>
              <a:spcPct val="90000"/>
            </a:lnSpc>
            <a:spcBef>
              <a:spcPct val="0"/>
            </a:spcBef>
            <a:spcAft>
              <a:spcPct val="35000"/>
            </a:spcAft>
            <a:buNone/>
          </a:pPr>
          <a:r>
            <a:rPr lang="en-US" sz="1600" kern="1200"/>
            <a:t>insert into dna (select * from homo_sapiens_core_105_38.dna limit 1000);</a:t>
          </a:r>
        </a:p>
      </dsp:txBody>
      <dsp:txXfrm>
        <a:off x="2103120" y="732482"/>
        <a:ext cx="8412480" cy="690519"/>
      </dsp:txXfrm>
    </dsp:sp>
    <dsp:sp modelId="{2CA31EF0-5BAF-1143-82D9-69546FFD20BA}">
      <dsp:nvSpPr>
        <dsp:cNvPr id="0" name=""/>
        <dsp:cNvSpPr/>
      </dsp:nvSpPr>
      <dsp:spPr>
        <a:xfrm>
          <a:off x="0" y="732482"/>
          <a:ext cx="2103120" cy="690519"/>
        </a:xfrm>
        <a:prstGeom prst="rect">
          <a:avLst/>
        </a:prstGeom>
        <a:solidFill>
          <a:schemeClr val="lt1">
            <a:hueOff val="0"/>
            <a:satOff val="0"/>
            <a:lumOff val="0"/>
            <a:alphaOff val="0"/>
          </a:schemeClr>
        </a:solidFill>
        <a:ln w="6350" cap="flat" cmpd="sng" algn="ctr">
          <a:solidFill>
            <a:schemeClr val="accent5">
              <a:hueOff val="-1351709"/>
              <a:satOff val="-3484"/>
              <a:lumOff val="-235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1290" tIns="68208" rIns="111290" bIns="68208" numCol="1" spcCol="1270" anchor="ctr" anchorCtr="0">
          <a:noAutofit/>
        </a:bodyPr>
        <a:lstStyle/>
        <a:p>
          <a:pPr marL="0" lvl="0" indent="0" algn="ctr" defTabSz="889000">
            <a:lnSpc>
              <a:spcPct val="90000"/>
            </a:lnSpc>
            <a:spcBef>
              <a:spcPct val="0"/>
            </a:spcBef>
            <a:spcAft>
              <a:spcPct val="35000"/>
            </a:spcAft>
            <a:buNone/>
          </a:pPr>
          <a:r>
            <a:rPr lang="en-US" sz="2000" kern="1200"/>
            <a:t>Insert</a:t>
          </a:r>
        </a:p>
      </dsp:txBody>
      <dsp:txXfrm>
        <a:off x="0" y="732482"/>
        <a:ext cx="2103120" cy="690519"/>
      </dsp:txXfrm>
    </dsp:sp>
    <dsp:sp modelId="{D6AEB4F2-F43F-B74B-AB25-5AF29CB35790}">
      <dsp:nvSpPr>
        <dsp:cNvPr id="0" name=""/>
        <dsp:cNvSpPr/>
      </dsp:nvSpPr>
      <dsp:spPr>
        <a:xfrm>
          <a:off x="2103120" y="1464433"/>
          <a:ext cx="8412480" cy="690519"/>
        </a:xfrm>
        <a:prstGeom prst="rect">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w="6350" cap="flat" cmpd="sng" algn="ctr">
          <a:solidFill>
            <a:schemeClr val="accent5">
              <a:hueOff val="-2703417"/>
              <a:satOff val="-6968"/>
              <a:lumOff val="-470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63225" tIns="175392" rIns="163225" bIns="175392" numCol="1" spcCol="1270" anchor="ctr" anchorCtr="0">
          <a:noAutofit/>
        </a:bodyPr>
        <a:lstStyle/>
        <a:p>
          <a:pPr marL="0" lvl="0" indent="0" algn="l" defTabSz="711200">
            <a:lnSpc>
              <a:spcPct val="90000"/>
            </a:lnSpc>
            <a:spcBef>
              <a:spcPct val="0"/>
            </a:spcBef>
            <a:spcAft>
              <a:spcPct val="35000"/>
            </a:spcAft>
            <a:buNone/>
          </a:pPr>
          <a:r>
            <a:rPr lang="en-US" sz="1600" kern="1200"/>
            <a:t>delete from dna;</a:t>
          </a:r>
        </a:p>
      </dsp:txBody>
      <dsp:txXfrm>
        <a:off x="2103120" y="1464433"/>
        <a:ext cx="8412480" cy="690519"/>
      </dsp:txXfrm>
    </dsp:sp>
    <dsp:sp modelId="{949668B4-4FCC-A941-8D33-54E3F39B4E72}">
      <dsp:nvSpPr>
        <dsp:cNvPr id="0" name=""/>
        <dsp:cNvSpPr/>
      </dsp:nvSpPr>
      <dsp:spPr>
        <a:xfrm>
          <a:off x="0" y="1464433"/>
          <a:ext cx="2103120" cy="690519"/>
        </a:xfrm>
        <a:prstGeom prst="rect">
          <a:avLst/>
        </a:prstGeom>
        <a:solidFill>
          <a:schemeClr val="lt1">
            <a:hueOff val="0"/>
            <a:satOff val="0"/>
            <a:lumOff val="0"/>
            <a:alphaOff val="0"/>
          </a:schemeClr>
        </a:solidFill>
        <a:ln w="6350" cap="flat" cmpd="sng" algn="ctr">
          <a:solidFill>
            <a:schemeClr val="accent5">
              <a:hueOff val="-2703417"/>
              <a:satOff val="-6968"/>
              <a:lumOff val="-470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1290" tIns="68208" rIns="111290" bIns="68208" numCol="1" spcCol="1270" anchor="ctr" anchorCtr="0">
          <a:noAutofit/>
        </a:bodyPr>
        <a:lstStyle/>
        <a:p>
          <a:pPr marL="0" lvl="0" indent="0" algn="ctr" defTabSz="889000">
            <a:lnSpc>
              <a:spcPct val="90000"/>
            </a:lnSpc>
            <a:spcBef>
              <a:spcPct val="0"/>
            </a:spcBef>
            <a:spcAft>
              <a:spcPct val="35000"/>
            </a:spcAft>
            <a:buNone/>
          </a:pPr>
          <a:r>
            <a:rPr lang="en-US" sz="2000" kern="1200"/>
            <a:t>Delete</a:t>
          </a:r>
        </a:p>
      </dsp:txBody>
      <dsp:txXfrm>
        <a:off x="0" y="1464433"/>
        <a:ext cx="2103120" cy="690519"/>
      </dsp:txXfrm>
    </dsp:sp>
    <dsp:sp modelId="{F15CA5D0-F55D-9B48-A932-8AC642792E94}">
      <dsp:nvSpPr>
        <dsp:cNvPr id="0" name=""/>
        <dsp:cNvSpPr/>
      </dsp:nvSpPr>
      <dsp:spPr>
        <a:xfrm>
          <a:off x="2103120" y="2196384"/>
          <a:ext cx="8412480" cy="690519"/>
        </a:xfrm>
        <a:prstGeom prst="rect">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w="6350" cap="flat" cmpd="sng" algn="ctr">
          <a:solidFill>
            <a:schemeClr val="accent5">
              <a:hueOff val="-4055126"/>
              <a:satOff val="-10451"/>
              <a:lumOff val="-705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63225" tIns="175392" rIns="163225" bIns="175392" numCol="1" spcCol="1270" anchor="ctr" anchorCtr="0">
          <a:noAutofit/>
        </a:bodyPr>
        <a:lstStyle/>
        <a:p>
          <a:pPr marL="0" lvl="0" indent="0" algn="l" defTabSz="711200">
            <a:lnSpc>
              <a:spcPct val="90000"/>
            </a:lnSpc>
            <a:spcBef>
              <a:spcPct val="0"/>
            </a:spcBef>
            <a:spcAft>
              <a:spcPct val="35000"/>
            </a:spcAft>
            <a:buNone/>
          </a:pPr>
          <a:r>
            <a:rPr lang="en-US" sz="1600" kern="1200"/>
            <a:t>truncate dna;</a:t>
          </a:r>
        </a:p>
      </dsp:txBody>
      <dsp:txXfrm>
        <a:off x="2103120" y="2196384"/>
        <a:ext cx="8412480" cy="690519"/>
      </dsp:txXfrm>
    </dsp:sp>
    <dsp:sp modelId="{E3624D6E-149C-BE4D-8C90-B5AA6BB37889}">
      <dsp:nvSpPr>
        <dsp:cNvPr id="0" name=""/>
        <dsp:cNvSpPr/>
      </dsp:nvSpPr>
      <dsp:spPr>
        <a:xfrm>
          <a:off x="0" y="2196384"/>
          <a:ext cx="2103120" cy="690519"/>
        </a:xfrm>
        <a:prstGeom prst="rect">
          <a:avLst/>
        </a:prstGeom>
        <a:solidFill>
          <a:schemeClr val="lt1">
            <a:hueOff val="0"/>
            <a:satOff val="0"/>
            <a:lumOff val="0"/>
            <a:alphaOff val="0"/>
          </a:schemeClr>
        </a:solidFill>
        <a:ln w="6350" cap="flat" cmpd="sng" algn="ctr">
          <a:solidFill>
            <a:schemeClr val="accent5">
              <a:hueOff val="-4055126"/>
              <a:satOff val="-10451"/>
              <a:lumOff val="-705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1290" tIns="68208" rIns="111290" bIns="68208" numCol="1" spcCol="1270" anchor="ctr" anchorCtr="0">
          <a:noAutofit/>
        </a:bodyPr>
        <a:lstStyle/>
        <a:p>
          <a:pPr marL="0" lvl="0" indent="0" algn="ctr" defTabSz="889000">
            <a:lnSpc>
              <a:spcPct val="90000"/>
            </a:lnSpc>
            <a:spcBef>
              <a:spcPct val="0"/>
            </a:spcBef>
            <a:spcAft>
              <a:spcPct val="35000"/>
            </a:spcAft>
            <a:buNone/>
          </a:pPr>
          <a:r>
            <a:rPr lang="en-US" sz="2000" kern="1200"/>
            <a:t>Truncate</a:t>
          </a:r>
        </a:p>
      </dsp:txBody>
      <dsp:txXfrm>
        <a:off x="0" y="2196384"/>
        <a:ext cx="2103120" cy="690519"/>
      </dsp:txXfrm>
    </dsp:sp>
    <dsp:sp modelId="{EF295EDD-60EB-4F40-A8D6-9732C0DEEA24}">
      <dsp:nvSpPr>
        <dsp:cNvPr id="0" name=""/>
        <dsp:cNvSpPr/>
      </dsp:nvSpPr>
      <dsp:spPr>
        <a:xfrm>
          <a:off x="2103120" y="2928335"/>
          <a:ext cx="8412480" cy="690519"/>
        </a:xfrm>
        <a:prstGeom prst="rect">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w="6350" cap="flat" cmpd="sng" algn="ctr">
          <a:solidFill>
            <a:schemeClr val="accent5">
              <a:hueOff val="-5406834"/>
              <a:satOff val="-13935"/>
              <a:lumOff val="-941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63225" tIns="175392" rIns="163225" bIns="175392" numCol="1" spcCol="1270" anchor="ctr" anchorCtr="0">
          <a:noAutofit/>
        </a:bodyPr>
        <a:lstStyle/>
        <a:p>
          <a:pPr marL="0" lvl="0" indent="0" algn="l" defTabSz="711200">
            <a:lnSpc>
              <a:spcPct val="90000"/>
            </a:lnSpc>
            <a:spcBef>
              <a:spcPct val="0"/>
            </a:spcBef>
            <a:spcAft>
              <a:spcPct val="35000"/>
            </a:spcAft>
            <a:buNone/>
          </a:pPr>
          <a:r>
            <a:rPr lang="en-US" sz="1600" kern="1200"/>
            <a:t>delete from dna where length(sequence) &lt; 14;</a:t>
          </a:r>
        </a:p>
      </dsp:txBody>
      <dsp:txXfrm>
        <a:off x="2103120" y="2928335"/>
        <a:ext cx="8412480" cy="690519"/>
      </dsp:txXfrm>
    </dsp:sp>
    <dsp:sp modelId="{B276DD58-7374-874B-827A-874F19F54781}">
      <dsp:nvSpPr>
        <dsp:cNvPr id="0" name=""/>
        <dsp:cNvSpPr/>
      </dsp:nvSpPr>
      <dsp:spPr>
        <a:xfrm>
          <a:off x="0" y="2928335"/>
          <a:ext cx="2103120" cy="690519"/>
        </a:xfrm>
        <a:prstGeom prst="rect">
          <a:avLst/>
        </a:prstGeom>
        <a:solidFill>
          <a:schemeClr val="lt1">
            <a:hueOff val="0"/>
            <a:satOff val="0"/>
            <a:lumOff val="0"/>
            <a:alphaOff val="0"/>
          </a:schemeClr>
        </a:solidFill>
        <a:ln w="6350" cap="flat" cmpd="sng" algn="ctr">
          <a:solidFill>
            <a:schemeClr val="accent5">
              <a:hueOff val="-5406834"/>
              <a:satOff val="-13935"/>
              <a:lumOff val="-941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1290" tIns="68208" rIns="111290" bIns="68208" numCol="1" spcCol="1270" anchor="ctr" anchorCtr="0">
          <a:noAutofit/>
        </a:bodyPr>
        <a:lstStyle/>
        <a:p>
          <a:pPr marL="0" lvl="0" indent="0" algn="ctr" defTabSz="889000">
            <a:lnSpc>
              <a:spcPct val="90000"/>
            </a:lnSpc>
            <a:spcBef>
              <a:spcPct val="0"/>
            </a:spcBef>
            <a:spcAft>
              <a:spcPct val="35000"/>
            </a:spcAft>
            <a:buNone/>
          </a:pPr>
          <a:r>
            <a:rPr lang="en-US" sz="2000" kern="1200"/>
            <a:t>Delete</a:t>
          </a:r>
        </a:p>
      </dsp:txBody>
      <dsp:txXfrm>
        <a:off x="0" y="2928335"/>
        <a:ext cx="2103120" cy="690519"/>
      </dsp:txXfrm>
    </dsp:sp>
    <dsp:sp modelId="{23B853AA-D490-4342-8702-D9D82467DED9}">
      <dsp:nvSpPr>
        <dsp:cNvPr id="0" name=""/>
        <dsp:cNvSpPr/>
      </dsp:nvSpPr>
      <dsp:spPr>
        <a:xfrm>
          <a:off x="2103120" y="3660286"/>
          <a:ext cx="8412480" cy="690519"/>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63225" tIns="175392" rIns="163225" bIns="175392" numCol="1" spcCol="1270" anchor="ctr" anchorCtr="0">
          <a:noAutofit/>
        </a:bodyPr>
        <a:lstStyle/>
        <a:p>
          <a:pPr marL="0" lvl="0" indent="0" algn="l" defTabSz="711200">
            <a:lnSpc>
              <a:spcPct val="90000"/>
            </a:lnSpc>
            <a:spcBef>
              <a:spcPct val="0"/>
            </a:spcBef>
            <a:spcAft>
              <a:spcPct val="35000"/>
            </a:spcAft>
            <a:buNone/>
          </a:pPr>
          <a:r>
            <a:rPr lang="en-US" sz="1600" kern="1200"/>
            <a:t>delete from dna where (select (length(sequence) - length(replace(sequence,"GGG","")))/3  )=0;</a:t>
          </a:r>
        </a:p>
      </dsp:txBody>
      <dsp:txXfrm>
        <a:off x="2103120" y="3660286"/>
        <a:ext cx="8412480" cy="690519"/>
      </dsp:txXfrm>
    </dsp:sp>
    <dsp:sp modelId="{320EC9E8-20E2-CD40-AEC3-64509C600802}">
      <dsp:nvSpPr>
        <dsp:cNvPr id="0" name=""/>
        <dsp:cNvSpPr/>
      </dsp:nvSpPr>
      <dsp:spPr>
        <a:xfrm>
          <a:off x="0" y="3660286"/>
          <a:ext cx="2103120" cy="690519"/>
        </a:xfrm>
        <a:prstGeom prst="rect">
          <a:avLst/>
        </a:prstGeom>
        <a:solidFill>
          <a:schemeClr val="lt1">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1290" tIns="68208" rIns="111290" bIns="68208" numCol="1" spcCol="1270" anchor="ctr" anchorCtr="0">
          <a:noAutofit/>
        </a:bodyPr>
        <a:lstStyle/>
        <a:p>
          <a:pPr marL="0" lvl="0" indent="0" algn="ctr" defTabSz="889000">
            <a:lnSpc>
              <a:spcPct val="90000"/>
            </a:lnSpc>
            <a:spcBef>
              <a:spcPct val="0"/>
            </a:spcBef>
            <a:spcAft>
              <a:spcPct val="35000"/>
            </a:spcAft>
            <a:buNone/>
          </a:pPr>
          <a:r>
            <a:rPr lang="en-US" sz="2000" kern="1200"/>
            <a:t>Delete</a:t>
          </a:r>
        </a:p>
      </dsp:txBody>
      <dsp:txXfrm>
        <a:off x="0" y="3660286"/>
        <a:ext cx="2103120" cy="690519"/>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5E1BD7-F8F6-5644-B54C-14F019F07D03}">
      <dsp:nvSpPr>
        <dsp:cNvPr id="0" name=""/>
        <dsp:cNvSpPr/>
      </dsp:nvSpPr>
      <dsp:spPr>
        <a:xfrm>
          <a:off x="0" y="58100"/>
          <a:ext cx="6513603" cy="7195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it-IT" sz="3000" kern="1200"/>
            <a:t>Garanzia di integrità del dato.</a:t>
          </a:r>
          <a:endParaRPr lang="en-US" sz="3000" kern="1200"/>
        </a:p>
      </dsp:txBody>
      <dsp:txXfrm>
        <a:off x="35125" y="93225"/>
        <a:ext cx="6443353" cy="649299"/>
      </dsp:txXfrm>
    </dsp:sp>
    <dsp:sp modelId="{A80EA7D4-B177-4249-B65C-7B533459C79D}">
      <dsp:nvSpPr>
        <dsp:cNvPr id="0" name=""/>
        <dsp:cNvSpPr/>
      </dsp:nvSpPr>
      <dsp:spPr>
        <a:xfrm>
          <a:off x="0" y="864050"/>
          <a:ext cx="6513603" cy="71954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it-IT" sz="3000" kern="1200"/>
            <a:t>Interno</a:t>
          </a:r>
          <a:endParaRPr lang="en-US" sz="3000" kern="1200"/>
        </a:p>
      </dsp:txBody>
      <dsp:txXfrm>
        <a:off x="35125" y="899175"/>
        <a:ext cx="6443353" cy="649299"/>
      </dsp:txXfrm>
    </dsp:sp>
    <dsp:sp modelId="{1517A111-AD35-F748-B19F-66684A8AFA95}">
      <dsp:nvSpPr>
        <dsp:cNvPr id="0" name=""/>
        <dsp:cNvSpPr/>
      </dsp:nvSpPr>
      <dsp:spPr>
        <a:xfrm>
          <a:off x="0" y="1583600"/>
          <a:ext cx="6513603" cy="2794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it-IT" sz="2300" kern="1200"/>
            <a:t>Composta da una o più colonne</a:t>
          </a:r>
          <a:endParaRPr lang="en-US" sz="2300" kern="1200"/>
        </a:p>
        <a:p>
          <a:pPr marL="228600" lvl="1" indent="-228600" algn="l" defTabSz="1022350">
            <a:lnSpc>
              <a:spcPct val="90000"/>
            </a:lnSpc>
            <a:spcBef>
              <a:spcPct val="0"/>
            </a:spcBef>
            <a:spcAft>
              <a:spcPct val="20000"/>
            </a:spcAft>
            <a:buChar char="•"/>
          </a:pPr>
          <a:r>
            <a:rPr lang="it-IT" sz="2300" kern="1200"/>
            <a:t>Chiave primaria -&gt; Primary key</a:t>
          </a:r>
          <a:endParaRPr lang="en-US" sz="2300" kern="1200"/>
        </a:p>
        <a:p>
          <a:pPr marL="457200" lvl="2" indent="-228600" algn="l" defTabSz="1022350">
            <a:lnSpc>
              <a:spcPct val="90000"/>
            </a:lnSpc>
            <a:spcBef>
              <a:spcPct val="0"/>
            </a:spcBef>
            <a:spcAft>
              <a:spcPct val="20000"/>
            </a:spcAft>
            <a:buChar char="•"/>
          </a:pPr>
          <a:r>
            <a:rPr lang="it-IT" sz="2300" kern="1200"/>
            <a:t>Il record è unico rispetto alla chiave definita</a:t>
          </a:r>
          <a:endParaRPr lang="en-US" sz="2300" kern="1200"/>
        </a:p>
        <a:p>
          <a:pPr marL="457200" lvl="2" indent="-228600" algn="l" defTabSz="1022350">
            <a:lnSpc>
              <a:spcPct val="90000"/>
            </a:lnSpc>
            <a:spcBef>
              <a:spcPct val="0"/>
            </a:spcBef>
            <a:spcAft>
              <a:spcPct val="20000"/>
            </a:spcAft>
            <a:buChar char="•"/>
          </a:pPr>
          <a:r>
            <a:rPr lang="it-IT" sz="2300" kern="1200"/>
            <a:t>NULL non ammessi</a:t>
          </a:r>
          <a:endParaRPr lang="en-US" sz="2300" kern="1200"/>
        </a:p>
        <a:p>
          <a:pPr marL="228600" lvl="1" indent="-228600" algn="l" defTabSz="1022350">
            <a:lnSpc>
              <a:spcPct val="90000"/>
            </a:lnSpc>
            <a:spcBef>
              <a:spcPct val="0"/>
            </a:spcBef>
            <a:spcAft>
              <a:spcPct val="20000"/>
            </a:spcAft>
            <a:buChar char="•"/>
          </a:pPr>
          <a:r>
            <a:rPr lang="it-IT" sz="2300" kern="1200"/>
            <a:t>Chiave unica e/o null -&gt; Unique key</a:t>
          </a:r>
          <a:endParaRPr lang="en-US" sz="2300" kern="1200"/>
        </a:p>
        <a:p>
          <a:pPr marL="457200" lvl="2" indent="-228600" algn="l" defTabSz="1022350">
            <a:lnSpc>
              <a:spcPct val="90000"/>
            </a:lnSpc>
            <a:spcBef>
              <a:spcPct val="0"/>
            </a:spcBef>
            <a:spcAft>
              <a:spcPct val="20000"/>
            </a:spcAft>
            <a:buChar char="•"/>
          </a:pPr>
          <a:r>
            <a:rPr lang="it-IT" sz="2300" kern="1200"/>
            <a:t>Il record è unico rispetto alla chiave definita</a:t>
          </a:r>
          <a:endParaRPr lang="en-US" sz="2300" kern="1200"/>
        </a:p>
        <a:p>
          <a:pPr marL="457200" lvl="2" indent="-228600" algn="l" defTabSz="1022350">
            <a:lnSpc>
              <a:spcPct val="90000"/>
            </a:lnSpc>
            <a:spcBef>
              <a:spcPct val="0"/>
            </a:spcBef>
            <a:spcAft>
              <a:spcPct val="20000"/>
            </a:spcAft>
            <a:buChar char="•"/>
          </a:pPr>
          <a:r>
            <a:rPr lang="it-IT" sz="2300" kern="1200"/>
            <a:t>NULL ammessi</a:t>
          </a:r>
          <a:endParaRPr lang="en-US" sz="2300" kern="1200"/>
        </a:p>
      </dsp:txBody>
      <dsp:txXfrm>
        <a:off x="0" y="1583600"/>
        <a:ext cx="6513603" cy="2794500"/>
      </dsp:txXfrm>
    </dsp:sp>
    <dsp:sp modelId="{6DBE658D-71C8-B543-B63F-0388C37D7F10}">
      <dsp:nvSpPr>
        <dsp:cNvPr id="0" name=""/>
        <dsp:cNvSpPr/>
      </dsp:nvSpPr>
      <dsp:spPr>
        <a:xfrm>
          <a:off x="0" y="4378100"/>
          <a:ext cx="6513603"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it-IT" sz="3000" kern="1200"/>
            <a:t>Esterno</a:t>
          </a:r>
          <a:endParaRPr lang="en-US" sz="3000" kern="1200"/>
        </a:p>
      </dsp:txBody>
      <dsp:txXfrm>
        <a:off x="35125" y="4413225"/>
        <a:ext cx="6443353" cy="649299"/>
      </dsp:txXfrm>
    </dsp:sp>
    <dsp:sp modelId="{70A23929-967F-AA44-B4FC-DD88E8B80268}">
      <dsp:nvSpPr>
        <dsp:cNvPr id="0" name=""/>
        <dsp:cNvSpPr/>
      </dsp:nvSpPr>
      <dsp:spPr>
        <a:xfrm>
          <a:off x="0" y="5097650"/>
          <a:ext cx="6513603" cy="729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it-IT" sz="2300" kern="1200"/>
            <a:t>Una chiave primaria è usata come riferimento in un record di un’altra tabella</a:t>
          </a:r>
          <a:endParaRPr lang="en-US" sz="2300" kern="1200"/>
        </a:p>
      </dsp:txBody>
      <dsp:txXfrm>
        <a:off x="0" y="5097650"/>
        <a:ext cx="6513603" cy="729675"/>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EE3A71-8307-3546-8FA4-1CC84D30472F}">
      <dsp:nvSpPr>
        <dsp:cNvPr id="0" name=""/>
        <dsp:cNvSpPr/>
      </dsp:nvSpPr>
      <dsp:spPr>
        <a:xfrm>
          <a:off x="0" y="0"/>
          <a:ext cx="62690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A4C1AF-8E28-0F45-9CE6-39421214FA97}">
      <dsp:nvSpPr>
        <dsp:cNvPr id="0" name=""/>
        <dsp:cNvSpPr/>
      </dsp:nvSpPr>
      <dsp:spPr>
        <a:xfrm>
          <a:off x="0" y="0"/>
          <a:ext cx="626903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it-IT" sz="3600" kern="1200"/>
            <a:t>creiamo nella tabella referente la colonna per la chiave esterna</a:t>
          </a:r>
          <a:endParaRPr lang="en-US" sz="3600" kern="1200"/>
        </a:p>
      </dsp:txBody>
      <dsp:txXfrm>
        <a:off x="0" y="0"/>
        <a:ext cx="6269038" cy="1393031"/>
      </dsp:txXfrm>
    </dsp:sp>
    <dsp:sp modelId="{1C7DE67B-5B6F-7944-B18B-21AA13C62875}">
      <dsp:nvSpPr>
        <dsp:cNvPr id="0" name=""/>
        <dsp:cNvSpPr/>
      </dsp:nvSpPr>
      <dsp:spPr>
        <a:xfrm>
          <a:off x="0" y="1393031"/>
          <a:ext cx="626903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91C56A-A798-B147-9908-16045B4CF3D8}">
      <dsp:nvSpPr>
        <dsp:cNvPr id="0" name=""/>
        <dsp:cNvSpPr/>
      </dsp:nvSpPr>
      <dsp:spPr>
        <a:xfrm>
          <a:off x="0" y="1393031"/>
          <a:ext cx="626903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it-IT" sz="3600" kern="1200"/>
            <a:t>Attenzione alla convenzione di denominazione</a:t>
          </a:r>
          <a:endParaRPr lang="en-US" sz="3600" kern="1200"/>
        </a:p>
      </dsp:txBody>
      <dsp:txXfrm>
        <a:off x="0" y="1393031"/>
        <a:ext cx="6269038" cy="1393031"/>
      </dsp:txXfrm>
    </dsp:sp>
    <dsp:sp modelId="{B6CF3D31-A1BD-6F40-AEEF-99F623F191BC}">
      <dsp:nvSpPr>
        <dsp:cNvPr id="0" name=""/>
        <dsp:cNvSpPr/>
      </dsp:nvSpPr>
      <dsp:spPr>
        <a:xfrm>
          <a:off x="0" y="2786062"/>
          <a:ext cx="626903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FE329-9B1D-DB4D-912E-92E02A7A9118}">
      <dsp:nvSpPr>
        <dsp:cNvPr id="0" name=""/>
        <dsp:cNvSpPr/>
      </dsp:nvSpPr>
      <dsp:spPr>
        <a:xfrm>
          <a:off x="0" y="2786062"/>
          <a:ext cx="626903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it-IT" sz="3600" kern="1200" dirty="0"/>
            <a:t>Attenzione al tipo utilizzato</a:t>
          </a:r>
          <a:endParaRPr lang="en-US" sz="3600" kern="1200" dirty="0"/>
        </a:p>
      </dsp:txBody>
      <dsp:txXfrm>
        <a:off x="0" y="2786062"/>
        <a:ext cx="6269038" cy="1393031"/>
      </dsp:txXfrm>
    </dsp:sp>
    <dsp:sp modelId="{66100062-F0C9-D646-8B6A-4DAAA9499E31}">
      <dsp:nvSpPr>
        <dsp:cNvPr id="0" name=""/>
        <dsp:cNvSpPr/>
      </dsp:nvSpPr>
      <dsp:spPr>
        <a:xfrm>
          <a:off x="0" y="4179093"/>
          <a:ext cx="6269038"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B30320-BA0D-EE40-94EC-775998086CDC}">
      <dsp:nvSpPr>
        <dsp:cNvPr id="0" name=""/>
        <dsp:cNvSpPr/>
      </dsp:nvSpPr>
      <dsp:spPr>
        <a:xfrm>
          <a:off x="0" y="4179093"/>
          <a:ext cx="6269038" cy="1393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err="1"/>
            <a:t>Leghiamo</a:t>
          </a:r>
          <a:r>
            <a:rPr lang="en-US" sz="3600" kern="1200" dirty="0"/>
            <a:t> le due </a:t>
          </a:r>
          <a:r>
            <a:rPr lang="en-US" sz="3600" kern="1200" dirty="0" err="1"/>
            <a:t>tabelle</a:t>
          </a:r>
          <a:r>
            <a:rPr lang="en-US" sz="3600" kern="1200" dirty="0"/>
            <a:t> la </a:t>
          </a:r>
          <a:r>
            <a:rPr lang="en-US" sz="3600" kern="1200" dirty="0" err="1"/>
            <a:t>referente</a:t>
          </a:r>
          <a:r>
            <a:rPr lang="en-US" sz="3600" kern="1200" dirty="0"/>
            <a:t> e </a:t>
          </a:r>
          <a:r>
            <a:rPr lang="en-US" sz="3600" kern="1200" dirty="0" err="1"/>
            <a:t>quella</a:t>
          </a:r>
          <a:r>
            <a:rPr lang="en-US" sz="3600" kern="1200" dirty="0"/>
            <a:t> </a:t>
          </a:r>
          <a:r>
            <a:rPr lang="en-US" sz="3600" kern="1200" dirty="0" err="1"/>
            <a:t>riferita</a:t>
          </a:r>
          <a:endParaRPr lang="en-US" sz="3600" kern="1200" dirty="0"/>
        </a:p>
      </dsp:txBody>
      <dsp:txXfrm>
        <a:off x="0" y="4179093"/>
        <a:ext cx="6269038" cy="1393031"/>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917919-AACD-401A-A182-1DAB6B5A3E7F}">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4728DD-896D-4CCD-8436-B6143AF1269E}">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2C5E81-0BA9-4884-9D11-EF9BAB771094}">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022350">
            <a:lnSpc>
              <a:spcPct val="90000"/>
            </a:lnSpc>
            <a:spcBef>
              <a:spcPct val="0"/>
            </a:spcBef>
            <a:spcAft>
              <a:spcPct val="35000"/>
            </a:spcAft>
            <a:buNone/>
          </a:pPr>
          <a:r>
            <a:rPr lang="it-IT" sz="2300" kern="1200"/>
            <a:t>Chiave esterna tra tabelle</a:t>
          </a:r>
          <a:endParaRPr lang="en-US" sz="2300" kern="1200"/>
        </a:p>
      </dsp:txBody>
      <dsp:txXfrm>
        <a:off x="2039300" y="956381"/>
        <a:ext cx="4474303" cy="1765627"/>
      </dsp:txXfrm>
    </dsp:sp>
    <dsp:sp modelId="{E9266A1E-9FDE-48F0-808E-78967F6C4C3A}">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770AC4-CCCB-44FD-8AAC-0397DE8C09A9}">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C22512-8F1D-4163-8231-38F93470D536}">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022350">
            <a:lnSpc>
              <a:spcPct val="90000"/>
            </a:lnSpc>
            <a:spcBef>
              <a:spcPct val="0"/>
            </a:spcBef>
            <a:spcAft>
              <a:spcPct val="35000"/>
            </a:spcAft>
            <a:buNone/>
          </a:pPr>
          <a:r>
            <a:rPr lang="it-IT" sz="2300" kern="1200"/>
            <a:t>ALTER TABLE AthletePartecipation ADD CONSTRAINT IdSeason FOREIGN KEY (IdSeason) REFERENCES Season (Id);</a:t>
          </a:r>
          <a:endParaRPr lang="en-US" sz="2300" kern="1200"/>
        </a:p>
      </dsp:txBody>
      <dsp:txXfrm>
        <a:off x="2039300" y="3163416"/>
        <a:ext cx="4474303" cy="1765627"/>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00634-6ACF-A44A-B185-C9FE4A2BBEC8}">
      <dsp:nvSpPr>
        <dsp:cNvPr id="0" name=""/>
        <dsp:cNvSpPr/>
      </dsp:nvSpPr>
      <dsp:spPr>
        <a:xfrm>
          <a:off x="0" y="36077"/>
          <a:ext cx="6513603" cy="9136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kern="1200"/>
            <a:t>Individuare i dati ridondanti</a:t>
          </a:r>
          <a:endParaRPr lang="en-US" sz="2300" kern="1200"/>
        </a:p>
      </dsp:txBody>
      <dsp:txXfrm>
        <a:off x="44602" y="80679"/>
        <a:ext cx="6424399" cy="824474"/>
      </dsp:txXfrm>
    </dsp:sp>
    <dsp:sp modelId="{2132ECE9-FF49-5046-ACA6-12E4422F391E}">
      <dsp:nvSpPr>
        <dsp:cNvPr id="0" name=""/>
        <dsp:cNvSpPr/>
      </dsp:nvSpPr>
      <dsp:spPr>
        <a:xfrm>
          <a:off x="0" y="1015995"/>
          <a:ext cx="6513603" cy="9136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kern="1200"/>
            <a:t>Creare tabelle anagrafiche</a:t>
          </a:r>
          <a:endParaRPr lang="en-US" sz="2300" kern="1200"/>
        </a:p>
      </dsp:txBody>
      <dsp:txXfrm>
        <a:off x="44602" y="1060597"/>
        <a:ext cx="6424399" cy="824474"/>
      </dsp:txXfrm>
    </dsp:sp>
    <dsp:sp modelId="{4EDE91CB-B3BC-DB4B-BEAD-66910CFDBBA6}">
      <dsp:nvSpPr>
        <dsp:cNvPr id="0" name=""/>
        <dsp:cNvSpPr/>
      </dsp:nvSpPr>
      <dsp:spPr>
        <a:xfrm>
          <a:off x="0" y="1995914"/>
          <a:ext cx="6513603" cy="91367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kern="1200"/>
            <a:t>Copiare i dati nelle tabelle anagrafiche</a:t>
          </a:r>
          <a:endParaRPr lang="en-US" sz="2300" kern="1200"/>
        </a:p>
      </dsp:txBody>
      <dsp:txXfrm>
        <a:off x="44602" y="2040516"/>
        <a:ext cx="6424399" cy="824474"/>
      </dsp:txXfrm>
    </dsp:sp>
    <dsp:sp modelId="{B273EC1A-0623-2D43-941B-0FE27F4BC18D}">
      <dsp:nvSpPr>
        <dsp:cNvPr id="0" name=""/>
        <dsp:cNvSpPr/>
      </dsp:nvSpPr>
      <dsp:spPr>
        <a:xfrm>
          <a:off x="0" y="2975833"/>
          <a:ext cx="6513603" cy="91367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kern="1200"/>
            <a:t>Creare chiave primaria</a:t>
          </a:r>
          <a:endParaRPr lang="en-US" sz="2300" kern="1200"/>
        </a:p>
      </dsp:txBody>
      <dsp:txXfrm>
        <a:off x="44602" y="3020435"/>
        <a:ext cx="6424399" cy="824474"/>
      </dsp:txXfrm>
    </dsp:sp>
    <dsp:sp modelId="{7ECF1C57-5016-5C4E-8148-BD37DCF1BAD5}">
      <dsp:nvSpPr>
        <dsp:cNvPr id="0" name=""/>
        <dsp:cNvSpPr/>
      </dsp:nvSpPr>
      <dsp:spPr>
        <a:xfrm>
          <a:off x="0" y="3955751"/>
          <a:ext cx="6513603" cy="91367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kern="1200"/>
            <a:t>Creare la chiave esterna</a:t>
          </a:r>
          <a:endParaRPr lang="en-US" sz="2300" kern="1200"/>
        </a:p>
      </dsp:txBody>
      <dsp:txXfrm>
        <a:off x="44602" y="4000353"/>
        <a:ext cx="6424399" cy="824474"/>
      </dsp:txXfrm>
    </dsp:sp>
    <dsp:sp modelId="{C8CB01B6-3717-0B45-A0F2-26211E5410F2}">
      <dsp:nvSpPr>
        <dsp:cNvPr id="0" name=""/>
        <dsp:cNvSpPr/>
      </dsp:nvSpPr>
      <dsp:spPr>
        <a:xfrm>
          <a:off x="0" y="4935670"/>
          <a:ext cx="6513603" cy="9136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t-IT" sz="2300" kern="1200"/>
            <a:t>Copiare i valori delle chiavi primarie nella colonna di riferimento</a:t>
          </a:r>
          <a:endParaRPr lang="en-US" sz="2300" kern="1200"/>
        </a:p>
      </dsp:txBody>
      <dsp:txXfrm>
        <a:off x="44602" y="4980272"/>
        <a:ext cx="6424399" cy="824474"/>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B9BF8-CF47-F942-A50D-0FA5C836E98B}">
      <dsp:nvSpPr>
        <dsp:cNvPr id="0" name=""/>
        <dsp:cNvSpPr/>
      </dsp:nvSpPr>
      <dsp:spPr>
        <a:xfrm>
          <a:off x="0" y="172821"/>
          <a:ext cx="6367912" cy="30098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CREATE TABLE `</a:t>
          </a:r>
          <a:r>
            <a:rPr lang="en-GB" sz="1400" kern="1200" dirty="0" err="1"/>
            <a:t>gene_attrib</a:t>
          </a:r>
          <a:r>
            <a:rPr lang="en-GB" sz="1400" kern="1200" dirty="0"/>
            <a:t>` (
  `</a:t>
          </a:r>
          <a:r>
            <a:rPr lang="en-GB" sz="1400" kern="1200" dirty="0" err="1"/>
            <a:t>gene_id</a:t>
          </a:r>
          <a:r>
            <a:rPr lang="en-GB" sz="1400" kern="1200" dirty="0"/>
            <a:t>` int(10) unsigned NOT NULL DEFAULT '0',
  `</a:t>
          </a:r>
          <a:r>
            <a:rPr lang="en-GB" sz="1400" kern="1200" dirty="0" err="1"/>
            <a:t>attrib_type_id</a:t>
          </a:r>
          <a:r>
            <a:rPr lang="en-GB" sz="1400" kern="1200" dirty="0"/>
            <a:t>` </a:t>
          </a:r>
          <a:r>
            <a:rPr lang="en-GB" sz="1400" kern="1200" dirty="0" err="1"/>
            <a:t>smallint</a:t>
          </a:r>
          <a:r>
            <a:rPr lang="en-GB" sz="1400" kern="1200" dirty="0"/>
            <a:t>(5) unsigned NOT NULL DEFAULT '0',
  `value` text NOT NULL,
  UNIQUE KEY `</a:t>
          </a:r>
          <a:r>
            <a:rPr lang="en-GB" sz="1400" kern="1200" dirty="0" err="1"/>
            <a:t>gene_attribx</a:t>
          </a:r>
          <a:r>
            <a:rPr lang="en-GB" sz="1400" kern="1200" dirty="0"/>
            <a:t>` (`</a:t>
          </a:r>
          <a:r>
            <a:rPr lang="en-GB" sz="1400" kern="1200" dirty="0" err="1"/>
            <a:t>gene_id`,`attrib_type_id`,`value</a:t>
          </a:r>
          <a:r>
            <a:rPr lang="en-GB" sz="1400" kern="1200" dirty="0"/>
            <a:t>`(500)),
  KEY `</a:t>
          </a:r>
          <a:r>
            <a:rPr lang="en-GB" sz="1400" kern="1200" dirty="0" err="1"/>
            <a:t>type_val_idx</a:t>
          </a:r>
          <a:r>
            <a:rPr lang="en-GB" sz="1400" kern="1200" dirty="0"/>
            <a:t>` (`</a:t>
          </a:r>
          <a:r>
            <a:rPr lang="en-GB" sz="1400" kern="1200" dirty="0" err="1"/>
            <a:t>attrib_type_id`,`value</a:t>
          </a:r>
          <a:r>
            <a:rPr lang="en-GB" sz="1400" kern="1200" dirty="0"/>
            <a:t>`(40)),
  KEY `</a:t>
          </a:r>
          <a:r>
            <a:rPr lang="en-GB" sz="1400" kern="1200" dirty="0" err="1"/>
            <a:t>val_only_idx</a:t>
          </a:r>
          <a:r>
            <a:rPr lang="en-GB" sz="1400" kern="1200" dirty="0"/>
            <a:t>` (`value`(40)),
  KEY `</a:t>
          </a:r>
          <a:r>
            <a:rPr lang="en-GB" sz="1400" kern="1200" dirty="0" err="1"/>
            <a:t>gene_idx</a:t>
          </a:r>
          <a:r>
            <a:rPr lang="en-GB" sz="1400" kern="1200" dirty="0"/>
            <a:t>` (`</a:t>
          </a:r>
          <a:r>
            <a:rPr lang="en-GB" sz="1400" kern="1200" dirty="0" err="1"/>
            <a:t>gene_id</a:t>
          </a:r>
          <a:r>
            <a:rPr lang="en-GB" sz="1400" kern="1200" dirty="0"/>
            <a:t>`)
) ;</a:t>
          </a:r>
          <a:endParaRPr lang="en-US" sz="1400" kern="1200" dirty="0"/>
        </a:p>
      </dsp:txBody>
      <dsp:txXfrm>
        <a:off x="146928" y="319749"/>
        <a:ext cx="6074056" cy="2715969"/>
      </dsp:txXfrm>
    </dsp:sp>
    <dsp:sp modelId="{2C7FE959-017C-9E49-80EC-BC6E1CF6BF87}">
      <dsp:nvSpPr>
        <dsp:cNvPr id="0" name=""/>
        <dsp:cNvSpPr/>
      </dsp:nvSpPr>
      <dsp:spPr>
        <a:xfrm>
          <a:off x="0" y="3222966"/>
          <a:ext cx="6367912" cy="300982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CREATE TABLE `</a:t>
          </a:r>
          <a:r>
            <a:rPr lang="en-GB" sz="1400" kern="1200" dirty="0" err="1"/>
            <a:t>gene_attrib</a:t>
          </a:r>
          <a:r>
            <a:rPr lang="en-GB" sz="1400" kern="1200" dirty="0"/>
            <a:t>` (
  `</a:t>
          </a:r>
          <a:r>
            <a:rPr lang="en-GB" sz="1400" kern="1200" dirty="0" err="1"/>
            <a:t>gene_id</a:t>
          </a:r>
          <a:r>
            <a:rPr lang="en-GB" sz="1400" kern="1200" dirty="0"/>
            <a:t>` int(10) unsigned NOT NULL DEFAULT '0',
  `</a:t>
          </a:r>
          <a:r>
            <a:rPr lang="en-GB" sz="1400" kern="1200" dirty="0" err="1"/>
            <a:t>attrib_type_id</a:t>
          </a:r>
          <a:r>
            <a:rPr lang="en-GB" sz="1400" kern="1200" dirty="0"/>
            <a:t>` </a:t>
          </a:r>
          <a:r>
            <a:rPr lang="en-GB" sz="1400" kern="1200" dirty="0" err="1"/>
            <a:t>smallint</a:t>
          </a:r>
          <a:r>
            <a:rPr lang="en-GB" sz="1400" kern="1200" dirty="0"/>
            <a:t>(5) unsigned NOT NULL DEFAULT '0',
  `value` text NOT NULL,
  KEY `</a:t>
          </a:r>
          <a:r>
            <a:rPr lang="en-GB" sz="1400" kern="1200" dirty="0" err="1"/>
            <a:t>type_val_idx</a:t>
          </a:r>
          <a:r>
            <a:rPr lang="en-GB" sz="1400" kern="1200" dirty="0"/>
            <a:t>` (`</a:t>
          </a:r>
          <a:r>
            <a:rPr lang="en-GB" sz="1400" kern="1200" dirty="0" err="1"/>
            <a:t>attrib_type_id`,`value</a:t>
          </a:r>
          <a:r>
            <a:rPr lang="en-GB" sz="1400" kern="1200" dirty="0"/>
            <a:t>`(40)),
  KEY `</a:t>
          </a:r>
          <a:r>
            <a:rPr lang="en-GB" sz="1400" kern="1200" dirty="0" err="1"/>
            <a:t>val_only_idx</a:t>
          </a:r>
          <a:r>
            <a:rPr lang="en-GB" sz="1400" kern="1200" dirty="0"/>
            <a:t>` (`value`(40)),
  KEY `</a:t>
          </a:r>
          <a:r>
            <a:rPr lang="en-GB" sz="1400" kern="1200" dirty="0" err="1"/>
            <a:t>gene_idx</a:t>
          </a:r>
          <a:r>
            <a:rPr lang="en-GB" sz="1400" kern="1200" dirty="0"/>
            <a:t>` (`</a:t>
          </a:r>
          <a:r>
            <a:rPr lang="en-GB" sz="1400" kern="1200" dirty="0" err="1"/>
            <a:t>gene_id</a:t>
          </a:r>
          <a:r>
            <a:rPr lang="en-GB" sz="1400" kern="1200" dirty="0"/>
            <a:t>`)
) </a:t>
          </a:r>
        </a:p>
        <a:p>
          <a:pPr marL="0" lvl="0" indent="0" algn="l" defTabSz="622300">
            <a:lnSpc>
              <a:spcPct val="90000"/>
            </a:lnSpc>
            <a:spcBef>
              <a:spcPct val="0"/>
            </a:spcBef>
            <a:spcAft>
              <a:spcPct val="35000"/>
            </a:spcAft>
            <a:buNone/>
          </a:pPr>
          <a:r>
            <a:rPr lang="en-GB" sz="1400" kern="1200" dirty="0"/>
            <a:t>ALTER TABLE Persons ADD CONSTRAINT `</a:t>
          </a:r>
          <a:r>
            <a:rPr lang="en-GB" sz="1400" kern="1200" dirty="0" err="1"/>
            <a:t>gene_attribx</a:t>
          </a:r>
          <a:r>
            <a:rPr lang="en-GB" sz="1400" kern="1200" dirty="0"/>
            <a:t>` UNIQUE (`</a:t>
          </a:r>
          <a:r>
            <a:rPr lang="en-GB" sz="1400" kern="1200" dirty="0" err="1"/>
            <a:t>gene_id`,`attrib_type_id`,`value</a:t>
          </a:r>
          <a:r>
            <a:rPr lang="en-GB" sz="1400" kern="1200" dirty="0"/>
            <a:t>`);</a:t>
          </a:r>
          <a:endParaRPr lang="en-US" sz="1400" kern="1200" dirty="0"/>
        </a:p>
      </dsp:txBody>
      <dsp:txXfrm>
        <a:off x="146928" y="3369894"/>
        <a:ext cx="6074056" cy="2715969"/>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CA98C-E731-7F47-BAD5-A95B6DDDAA72}">
      <dsp:nvSpPr>
        <dsp:cNvPr id="0" name=""/>
        <dsp:cNvSpPr/>
      </dsp:nvSpPr>
      <dsp:spPr>
        <a:xfrm>
          <a:off x="131700" y="1448"/>
          <a:ext cx="4429178" cy="28125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0B4A31-C6D5-2947-A3EB-A04173BF978F}">
      <dsp:nvSpPr>
        <dsp:cNvPr id="0" name=""/>
        <dsp:cNvSpPr/>
      </dsp:nvSpPr>
      <dsp:spPr>
        <a:xfrm>
          <a:off x="623831" y="468973"/>
          <a:ext cx="4429178" cy="28125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t>install.packages("RMySQL")</a:t>
          </a:r>
          <a:endParaRPr lang="en-US" sz="2800" kern="1200"/>
        </a:p>
      </dsp:txBody>
      <dsp:txXfrm>
        <a:off x="706207" y="551349"/>
        <a:ext cx="4264426" cy="2647776"/>
      </dsp:txXfrm>
    </dsp:sp>
    <dsp:sp modelId="{7926E285-7469-454B-89C2-5F47A6E008C5}">
      <dsp:nvSpPr>
        <dsp:cNvPr id="0" name=""/>
        <dsp:cNvSpPr/>
      </dsp:nvSpPr>
      <dsp:spPr>
        <a:xfrm>
          <a:off x="5545140" y="1448"/>
          <a:ext cx="4429178" cy="28125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91AA75-188E-D84C-8DA0-C03BC8DB4FA8}">
      <dsp:nvSpPr>
        <dsp:cNvPr id="0" name=""/>
        <dsp:cNvSpPr/>
      </dsp:nvSpPr>
      <dsp:spPr>
        <a:xfrm>
          <a:off x="6037271" y="468973"/>
          <a:ext cx="4429178" cy="28125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t>library(</a:t>
          </a:r>
          <a:r>
            <a:rPr lang="en-GB" sz="2800" kern="1200" dirty="0" err="1"/>
            <a:t>RMySQL</a:t>
          </a:r>
          <a:r>
            <a:rPr lang="en-GB" sz="2800" kern="1200" dirty="0"/>
            <a:t>)</a:t>
          </a:r>
          <a:endParaRPr lang="en-US" sz="2800" kern="1200" dirty="0"/>
        </a:p>
      </dsp:txBody>
      <dsp:txXfrm>
        <a:off x="6119647" y="551349"/>
        <a:ext cx="4264426" cy="26477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78726-66CA-4742-AFFB-29602D664C90}">
      <dsp:nvSpPr>
        <dsp:cNvPr id="0" name=""/>
        <dsp:cNvSpPr/>
      </dsp:nvSpPr>
      <dsp:spPr>
        <a:xfrm>
          <a:off x="0" y="672"/>
          <a:ext cx="6513603" cy="111230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a:t>Inizio anni 70</a:t>
          </a:r>
          <a:endParaRPr lang="en-US" sz="2800" kern="1200"/>
        </a:p>
      </dsp:txBody>
      <dsp:txXfrm>
        <a:off x="54298" y="54970"/>
        <a:ext cx="6405007" cy="1003708"/>
      </dsp:txXfrm>
    </dsp:sp>
    <dsp:sp modelId="{620ED652-DE9F-8142-92D8-16B6618C71A3}">
      <dsp:nvSpPr>
        <dsp:cNvPr id="0" name=""/>
        <dsp:cNvSpPr/>
      </dsp:nvSpPr>
      <dsp:spPr>
        <a:xfrm>
          <a:off x="0" y="1193616"/>
          <a:ext cx="6513603" cy="111230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a:t>Numero maggiore di percorsi per accedere al record, non c’è una rigida gerarchia</a:t>
          </a:r>
          <a:endParaRPr lang="en-US" sz="2800" kern="1200"/>
        </a:p>
      </dsp:txBody>
      <dsp:txXfrm>
        <a:off x="54298" y="1247914"/>
        <a:ext cx="6405007" cy="1003708"/>
      </dsp:txXfrm>
    </dsp:sp>
    <dsp:sp modelId="{41C08F53-CB23-A84F-B7AB-1D131E656010}">
      <dsp:nvSpPr>
        <dsp:cNvPr id="0" name=""/>
        <dsp:cNvSpPr/>
      </dsp:nvSpPr>
      <dsp:spPr>
        <a:xfrm>
          <a:off x="0" y="2386560"/>
          <a:ext cx="6513603" cy="111230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a:t>Panoramica scarsa per database di grandi dimensioni</a:t>
          </a:r>
          <a:endParaRPr lang="en-US" sz="2800" kern="1200"/>
        </a:p>
      </dsp:txBody>
      <dsp:txXfrm>
        <a:off x="54298" y="2440858"/>
        <a:ext cx="6405007" cy="1003708"/>
      </dsp:txXfrm>
    </dsp:sp>
    <dsp:sp modelId="{0F11B265-68A7-BB49-9048-E507AF404E15}">
      <dsp:nvSpPr>
        <dsp:cNvPr id="0" name=""/>
        <dsp:cNvSpPr/>
      </dsp:nvSpPr>
      <dsp:spPr>
        <a:xfrm>
          <a:off x="0" y="3579505"/>
          <a:ext cx="6513603" cy="111230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a:t>Grandi calcolatori</a:t>
          </a:r>
          <a:endParaRPr lang="en-US" sz="2800" kern="1200"/>
        </a:p>
      </dsp:txBody>
      <dsp:txXfrm>
        <a:off x="54298" y="3633803"/>
        <a:ext cx="6405007" cy="1003708"/>
      </dsp:txXfrm>
    </dsp:sp>
    <dsp:sp modelId="{24022D42-2862-C24E-816E-82B775984CA4}">
      <dsp:nvSpPr>
        <dsp:cNvPr id="0" name=""/>
        <dsp:cNvSpPr/>
      </dsp:nvSpPr>
      <dsp:spPr>
        <a:xfrm>
          <a:off x="0" y="4772449"/>
          <a:ext cx="6513603" cy="111230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a:t>UDS (Siemens), DMS (Sperry Univac)</a:t>
          </a:r>
          <a:endParaRPr lang="en-US" sz="2800" kern="1200"/>
        </a:p>
      </dsp:txBody>
      <dsp:txXfrm>
        <a:off x="54298" y="4826747"/>
        <a:ext cx="6405007" cy="1003708"/>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E1540-B084-3543-93FA-9FC72F50BD14}">
      <dsp:nvSpPr>
        <dsp:cNvPr id="0" name=""/>
        <dsp:cNvSpPr/>
      </dsp:nvSpPr>
      <dsp:spPr>
        <a:xfrm>
          <a:off x="0" y="58374"/>
          <a:ext cx="10598150" cy="479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dbListTables(mydb)</a:t>
          </a:r>
          <a:endParaRPr lang="en-US" sz="2000" kern="1200"/>
        </a:p>
      </dsp:txBody>
      <dsp:txXfrm>
        <a:off x="23417" y="81791"/>
        <a:ext cx="10551316" cy="432866"/>
      </dsp:txXfrm>
    </dsp:sp>
    <dsp:sp modelId="{AB31EE28-4772-9D41-B023-EEA3A2BF02ED}">
      <dsp:nvSpPr>
        <dsp:cNvPr id="0" name=""/>
        <dsp:cNvSpPr/>
      </dsp:nvSpPr>
      <dsp:spPr>
        <a:xfrm>
          <a:off x="0" y="595674"/>
          <a:ext cx="10598150" cy="479700"/>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err="1"/>
            <a:t>dbListFields</a:t>
          </a:r>
          <a:r>
            <a:rPr lang="en-GB" sz="2000" kern="1200" dirty="0"/>
            <a:t>(</a:t>
          </a:r>
          <a:r>
            <a:rPr lang="en-GB" sz="2000" kern="1200" dirty="0" err="1"/>
            <a:t>mydb</a:t>
          </a:r>
          <a:r>
            <a:rPr lang="en-GB" sz="2000" kern="1200" dirty="0"/>
            <a:t>, '</a:t>
          </a:r>
          <a:r>
            <a:rPr lang="en-GB" sz="2000" kern="1200" dirty="0" err="1"/>
            <a:t>some_table</a:t>
          </a:r>
          <a:r>
            <a:rPr lang="en-GB" sz="2000" kern="1200" dirty="0"/>
            <a:t>’)</a:t>
          </a:r>
          <a:endParaRPr lang="en-US" sz="2000" kern="1200" dirty="0"/>
        </a:p>
      </dsp:txBody>
      <dsp:txXfrm>
        <a:off x="23417" y="619091"/>
        <a:ext cx="10551316" cy="432866"/>
      </dsp:txXfrm>
    </dsp:sp>
    <dsp:sp modelId="{B558DCF1-D35E-E643-ABD9-62437F7EA19E}">
      <dsp:nvSpPr>
        <dsp:cNvPr id="0" name=""/>
        <dsp:cNvSpPr/>
      </dsp:nvSpPr>
      <dsp:spPr>
        <a:xfrm>
          <a:off x="0" y="1132975"/>
          <a:ext cx="10598150" cy="479700"/>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dbSendQuery(mydb, 'drop table if exists some_table, some_other_table’)</a:t>
          </a:r>
          <a:endParaRPr lang="en-US" sz="2000" kern="1200"/>
        </a:p>
      </dsp:txBody>
      <dsp:txXfrm>
        <a:off x="23417" y="1156392"/>
        <a:ext cx="10551316" cy="432866"/>
      </dsp:txXfrm>
    </dsp:sp>
    <dsp:sp modelId="{CC111632-A642-AF4B-88E4-B6A26FB542F8}">
      <dsp:nvSpPr>
        <dsp:cNvPr id="0" name=""/>
        <dsp:cNvSpPr/>
      </dsp:nvSpPr>
      <dsp:spPr>
        <a:xfrm>
          <a:off x="0" y="1670275"/>
          <a:ext cx="10598150" cy="479700"/>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dbWriteTable(mydb, name='table_name', value=data.frame.name)</a:t>
          </a:r>
          <a:endParaRPr lang="en-US" sz="2000" kern="1200"/>
        </a:p>
      </dsp:txBody>
      <dsp:txXfrm>
        <a:off x="23417" y="1693692"/>
        <a:ext cx="10551316" cy="432866"/>
      </dsp:txXfrm>
    </dsp:sp>
    <dsp:sp modelId="{BBB2C6ED-1151-D244-B7ED-9F2862A6A137}">
      <dsp:nvSpPr>
        <dsp:cNvPr id="0" name=""/>
        <dsp:cNvSpPr/>
      </dsp:nvSpPr>
      <dsp:spPr>
        <a:xfrm>
          <a:off x="0" y="2207575"/>
          <a:ext cx="10598150" cy="479700"/>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rs = dbSendQuery(mydb, "select * from some_table")</a:t>
          </a:r>
          <a:endParaRPr lang="en-US" sz="2000" kern="1200"/>
        </a:p>
      </dsp:txBody>
      <dsp:txXfrm>
        <a:off x="23417" y="2230992"/>
        <a:ext cx="10551316" cy="432866"/>
      </dsp:txXfrm>
    </dsp:sp>
    <dsp:sp modelId="{C6D58A62-892C-8E44-AC51-4A5C65BFA9A0}">
      <dsp:nvSpPr>
        <dsp:cNvPr id="0" name=""/>
        <dsp:cNvSpPr/>
      </dsp:nvSpPr>
      <dsp:spPr>
        <a:xfrm>
          <a:off x="0" y="2744875"/>
          <a:ext cx="10598150" cy="4797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data = fetch(rs, n=-1)</a:t>
          </a:r>
          <a:endParaRPr lang="en-US" sz="2000" kern="1200"/>
        </a:p>
      </dsp:txBody>
      <dsp:txXfrm>
        <a:off x="23417" y="2768292"/>
        <a:ext cx="10551316" cy="4328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CE16D0-71F2-4DB4-AF5B-C8DF0BB9EF7E}">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CFB633-211B-4B24-B800-F104D4007885}">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58A2B5-5DF8-48CB-A392-88FDEF1B6A3D}">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22300">
            <a:lnSpc>
              <a:spcPct val="90000"/>
            </a:lnSpc>
            <a:spcBef>
              <a:spcPct val="0"/>
            </a:spcBef>
            <a:spcAft>
              <a:spcPct val="35000"/>
            </a:spcAft>
            <a:buNone/>
          </a:pPr>
          <a:r>
            <a:rPr lang="it-IT" sz="1400" kern="1200"/>
            <a:t>1970</a:t>
          </a:r>
          <a:endParaRPr lang="en-US" sz="1400" kern="1200"/>
        </a:p>
      </dsp:txBody>
      <dsp:txXfrm>
        <a:off x="1131174" y="4597"/>
        <a:ext cx="5382429" cy="979371"/>
      </dsp:txXfrm>
    </dsp:sp>
    <dsp:sp modelId="{FD4D3200-4D8B-4AF9-8220-C7450ADD1190}">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E31A3-E119-4A64-87BC-34D1E3644473}">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F55107-5C57-423C-9282-402B4FA5B4E8}">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22300">
            <a:lnSpc>
              <a:spcPct val="90000"/>
            </a:lnSpc>
            <a:spcBef>
              <a:spcPct val="0"/>
            </a:spcBef>
            <a:spcAft>
              <a:spcPct val="35000"/>
            </a:spcAft>
            <a:buNone/>
          </a:pPr>
          <a:r>
            <a:rPr lang="it-IT" sz="1400" kern="1200"/>
            <a:t>Creazione ed elaborazione facile e flessibile, facile espansione, facile da implementare</a:t>
          </a:r>
          <a:endParaRPr lang="en-US" sz="1400" kern="1200"/>
        </a:p>
      </dsp:txBody>
      <dsp:txXfrm>
        <a:off x="1131174" y="1228812"/>
        <a:ext cx="5382429" cy="979371"/>
      </dsp:txXfrm>
    </dsp:sp>
    <dsp:sp modelId="{6A55F61C-12E7-4A6A-A5DB-B84166A28405}">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40634C-442F-42F5-B099-FEE7DB32F4B8}">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27E245-563A-46FE-9B46-43ABF051714B}">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22300">
            <a:lnSpc>
              <a:spcPct val="90000"/>
            </a:lnSpc>
            <a:spcBef>
              <a:spcPct val="0"/>
            </a:spcBef>
            <a:spcAft>
              <a:spcPct val="35000"/>
            </a:spcAft>
            <a:buNone/>
          </a:pPr>
          <a:r>
            <a:rPr lang="it-IT" sz="1400" kern="1200"/>
            <a:t>Ingestibile per grandi quantità di dati, scarsa segmentazione, attributi artificiali delle chiavi, interfaccia di programmazione esterna, raffigurazione carente delle proprietà e comportamento degli oggetti</a:t>
          </a:r>
          <a:endParaRPr lang="en-US" sz="1400" kern="1200"/>
        </a:p>
      </dsp:txBody>
      <dsp:txXfrm>
        <a:off x="1131174" y="2453027"/>
        <a:ext cx="5382429" cy="979371"/>
      </dsp:txXfrm>
    </dsp:sp>
    <dsp:sp modelId="{9BDA08DD-1BFE-4504-ADF3-88B78397949F}">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658059-859F-4D2A-95BE-BBF3B5F33A7F}">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99E6FA-E79D-40A3-AE3E-8EEFEC3EF22C}">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22300">
            <a:lnSpc>
              <a:spcPct val="90000"/>
            </a:lnSpc>
            <a:spcBef>
              <a:spcPct val="0"/>
            </a:spcBef>
            <a:spcAft>
              <a:spcPct val="35000"/>
            </a:spcAft>
            <a:buNone/>
          </a:pPr>
          <a:r>
            <a:rPr lang="it-IT" sz="1400" kern="1200"/>
            <a:t>Controlling, contabilità, sistemi di gestione della merce, sistemi di gestione dei contenuti e molti altri.</a:t>
          </a:r>
          <a:endParaRPr lang="en-US" sz="1400" kern="1200"/>
        </a:p>
      </dsp:txBody>
      <dsp:txXfrm>
        <a:off x="1131174" y="3677241"/>
        <a:ext cx="5382429" cy="979371"/>
      </dsp:txXfrm>
    </dsp:sp>
    <dsp:sp modelId="{2AC9BBA1-BB16-4283-95D3-B29D4EF27792}">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EB2839-33F3-4E68-86FA-EB5081CED024}">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429AC4-969E-4AC3-B82F-F84F9A81F00A}">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622300">
            <a:lnSpc>
              <a:spcPct val="90000"/>
            </a:lnSpc>
            <a:spcBef>
              <a:spcPct val="0"/>
            </a:spcBef>
            <a:spcAft>
              <a:spcPct val="35000"/>
            </a:spcAft>
            <a:buNone/>
          </a:pPr>
          <a:r>
            <a:rPr lang="it-IT" sz="1400" kern="1200"/>
            <a:t>MySQL, PostgreSQL, Oracle, SQLite, DB2, Ingres, MariaDB, Microsoft Access, MSSQL</a:t>
          </a:r>
          <a:endParaRPr lang="en-US" sz="1400" kern="1200"/>
        </a:p>
      </dsp:txBody>
      <dsp:txXfrm>
        <a:off x="1131174" y="4901456"/>
        <a:ext cx="5382429" cy="9793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F7313-B0EC-4447-A3D1-8EE859EAA43F}">
      <dsp:nvSpPr>
        <dsp:cNvPr id="0" name=""/>
        <dsp:cNvSpPr/>
      </dsp:nvSpPr>
      <dsp:spPr>
        <a:xfrm>
          <a:off x="0" y="841255"/>
          <a:ext cx="6513603" cy="79450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t-IT" sz="2000" kern="1200"/>
            <a:t>Fine anni 80</a:t>
          </a:r>
          <a:endParaRPr lang="en-US" sz="2000" kern="1200"/>
        </a:p>
      </dsp:txBody>
      <dsp:txXfrm>
        <a:off x="38784" y="880039"/>
        <a:ext cx="6436035" cy="716935"/>
      </dsp:txXfrm>
    </dsp:sp>
    <dsp:sp modelId="{2B4CB558-C500-F945-893E-C50F5E6CDBB4}">
      <dsp:nvSpPr>
        <dsp:cNvPr id="0" name=""/>
        <dsp:cNvSpPr/>
      </dsp:nvSpPr>
      <dsp:spPr>
        <a:xfrm>
          <a:off x="0" y="1693358"/>
          <a:ext cx="6513603" cy="79450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t-IT" sz="2000" kern="1200"/>
            <a:t>Migliore supporto di linguaggi di programmazione orientati agli oggetti, memorizzazione di contenuti multimediali</a:t>
          </a:r>
          <a:endParaRPr lang="en-US" sz="2000" kern="1200"/>
        </a:p>
      </dsp:txBody>
      <dsp:txXfrm>
        <a:off x="38784" y="1732142"/>
        <a:ext cx="6436035" cy="716935"/>
      </dsp:txXfrm>
    </dsp:sp>
    <dsp:sp modelId="{AF4A8153-79D5-7F43-B83E-73C7535FA19E}">
      <dsp:nvSpPr>
        <dsp:cNvPr id="0" name=""/>
        <dsp:cNvSpPr/>
      </dsp:nvSpPr>
      <dsp:spPr>
        <a:xfrm>
          <a:off x="0" y="2545461"/>
          <a:ext cx="6513603" cy="7945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t-IT" sz="2000" kern="1200"/>
            <a:t>Prestazioni peggiorano all’aumentare dei dati, poche interfacce compatibili</a:t>
          </a:r>
          <a:endParaRPr lang="en-US" sz="2000" kern="1200"/>
        </a:p>
      </dsp:txBody>
      <dsp:txXfrm>
        <a:off x="38784" y="2584245"/>
        <a:ext cx="6436035" cy="716935"/>
      </dsp:txXfrm>
    </dsp:sp>
    <dsp:sp modelId="{564B4759-2423-0C42-BB82-AFA4961C5DC4}">
      <dsp:nvSpPr>
        <dsp:cNvPr id="0" name=""/>
        <dsp:cNvSpPr/>
      </dsp:nvSpPr>
      <dsp:spPr>
        <a:xfrm>
          <a:off x="0" y="3397564"/>
          <a:ext cx="6513603" cy="79450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t-IT" sz="2000" kern="1200"/>
            <a:t>Inventari (musei, vendita al dettaglio)</a:t>
          </a:r>
          <a:endParaRPr lang="en-US" sz="2000" kern="1200"/>
        </a:p>
      </dsp:txBody>
      <dsp:txXfrm>
        <a:off x="38784" y="3436348"/>
        <a:ext cx="6436035" cy="716935"/>
      </dsp:txXfrm>
    </dsp:sp>
    <dsp:sp modelId="{119B67F7-4BD2-F94A-B532-4B0AB8A349CB}">
      <dsp:nvSpPr>
        <dsp:cNvPr id="0" name=""/>
        <dsp:cNvSpPr/>
      </dsp:nvSpPr>
      <dsp:spPr>
        <a:xfrm>
          <a:off x="0" y="4249667"/>
          <a:ext cx="6513603" cy="794503"/>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t-IT" sz="2000" kern="1200"/>
            <a:t>db4o</a:t>
          </a:r>
          <a:endParaRPr lang="en-US" sz="2000" kern="1200"/>
        </a:p>
      </dsp:txBody>
      <dsp:txXfrm>
        <a:off x="38784" y="4288451"/>
        <a:ext cx="6436035" cy="7169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EB3F2B-32A0-9E43-AAA7-01845D1043E7}">
      <dsp:nvSpPr>
        <dsp:cNvPr id="0" name=""/>
        <dsp:cNvSpPr/>
      </dsp:nvSpPr>
      <dsp:spPr>
        <a:xfrm>
          <a:off x="0" y="631109"/>
          <a:ext cx="6513603" cy="87395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it-IT" sz="2200" kern="1200"/>
            <a:t>Anni 80</a:t>
          </a:r>
          <a:endParaRPr lang="en-US" sz="2200" kern="1200"/>
        </a:p>
      </dsp:txBody>
      <dsp:txXfrm>
        <a:off x="42663" y="673772"/>
        <a:ext cx="6428277" cy="788627"/>
      </dsp:txXfrm>
    </dsp:sp>
    <dsp:sp modelId="{B7843B15-C454-5C46-9548-3E0328965A8D}">
      <dsp:nvSpPr>
        <dsp:cNvPr id="0" name=""/>
        <dsp:cNvSpPr/>
      </dsp:nvSpPr>
      <dsp:spPr>
        <a:xfrm>
          <a:off x="0" y="1568422"/>
          <a:ext cx="6513603" cy="87395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it-IT" sz="2200" kern="1200"/>
            <a:t>Archiviazione centrale dei dati correlati in documenti singoli, struttura libera, orientamento multimediale</a:t>
          </a:r>
          <a:endParaRPr lang="en-US" sz="2200" kern="1200"/>
        </a:p>
      </dsp:txBody>
      <dsp:txXfrm>
        <a:off x="42663" y="1611085"/>
        <a:ext cx="6428277" cy="788627"/>
      </dsp:txXfrm>
    </dsp:sp>
    <dsp:sp modelId="{B7CE7B2E-F892-2B48-BC5C-E4A1C139236B}">
      <dsp:nvSpPr>
        <dsp:cNvPr id="0" name=""/>
        <dsp:cNvSpPr/>
      </dsp:nvSpPr>
      <dsp:spPr>
        <a:xfrm>
          <a:off x="0" y="2505736"/>
          <a:ext cx="6513603" cy="87395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it-IT" sz="2200" kern="1200"/>
            <a:t>Sforzi organizzativi relativamente elevati, spesso richiedono competenze di programmazione</a:t>
          </a:r>
          <a:endParaRPr lang="en-US" sz="2200" kern="1200"/>
        </a:p>
      </dsp:txBody>
      <dsp:txXfrm>
        <a:off x="42663" y="2548399"/>
        <a:ext cx="6428277" cy="788627"/>
      </dsp:txXfrm>
    </dsp:sp>
    <dsp:sp modelId="{646103F1-4675-F349-80F7-5ADC771B012F}">
      <dsp:nvSpPr>
        <dsp:cNvPr id="0" name=""/>
        <dsp:cNvSpPr/>
      </dsp:nvSpPr>
      <dsp:spPr>
        <a:xfrm>
          <a:off x="0" y="3443049"/>
          <a:ext cx="6513603" cy="87395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it-IT" sz="2200" kern="1200"/>
            <a:t>Applicazioni web, motori di ricerca Internet, database di testo</a:t>
          </a:r>
          <a:endParaRPr lang="en-US" sz="2200" kern="1200"/>
        </a:p>
      </dsp:txBody>
      <dsp:txXfrm>
        <a:off x="42663" y="3485712"/>
        <a:ext cx="6428277" cy="788627"/>
      </dsp:txXfrm>
    </dsp:sp>
    <dsp:sp modelId="{A0BDC88A-2B42-C746-80F4-096753ECB580}">
      <dsp:nvSpPr>
        <dsp:cNvPr id="0" name=""/>
        <dsp:cNvSpPr/>
      </dsp:nvSpPr>
      <dsp:spPr>
        <a:xfrm>
          <a:off x="0" y="4380363"/>
          <a:ext cx="6513603" cy="873953"/>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it-IT" sz="2200" kern="1200"/>
            <a:t>Lotus Notes, Amazon SimpleDB, MongoDB, CouchDB, Riak, ThruDB, OrientDB</a:t>
          </a:r>
          <a:endParaRPr lang="en-US" sz="2200" kern="1200"/>
        </a:p>
      </dsp:txBody>
      <dsp:txXfrm>
        <a:off x="42663" y="4423026"/>
        <a:ext cx="6428277" cy="7886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177A1-A811-8D49-ADC1-6CF10AEE0BFB}">
      <dsp:nvSpPr>
        <dsp:cNvPr id="0" name=""/>
        <dsp:cNvSpPr/>
      </dsp:nvSpPr>
      <dsp:spPr>
        <a:xfrm>
          <a:off x="314088" y="0"/>
          <a:ext cx="5885426" cy="5885426"/>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0169A2-372D-CB4F-A7C1-F731C9D916F9}">
      <dsp:nvSpPr>
        <dsp:cNvPr id="0" name=""/>
        <dsp:cNvSpPr/>
      </dsp:nvSpPr>
      <dsp:spPr>
        <a:xfrm>
          <a:off x="873204" y="559115"/>
          <a:ext cx="2295316" cy="229531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a:t>Flusso dati: dove sono i dati e come si muovono</a:t>
          </a:r>
          <a:endParaRPr lang="en-US" sz="2600" kern="1200"/>
        </a:p>
      </dsp:txBody>
      <dsp:txXfrm>
        <a:off x="985252" y="671163"/>
        <a:ext cx="2071220" cy="2071220"/>
      </dsp:txXfrm>
    </dsp:sp>
    <dsp:sp modelId="{6105068A-F944-A647-B513-BBE414AC163D}">
      <dsp:nvSpPr>
        <dsp:cNvPr id="0" name=""/>
        <dsp:cNvSpPr/>
      </dsp:nvSpPr>
      <dsp:spPr>
        <a:xfrm>
          <a:off x="3345083" y="559115"/>
          <a:ext cx="2295316" cy="229531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a:t>Modalità di accesso: chi accede a cosa e come</a:t>
          </a:r>
          <a:endParaRPr lang="en-US" sz="2600" kern="1200"/>
        </a:p>
      </dsp:txBody>
      <dsp:txXfrm>
        <a:off x="3457131" y="671163"/>
        <a:ext cx="2071220" cy="2071220"/>
      </dsp:txXfrm>
    </dsp:sp>
    <dsp:sp modelId="{AB8B5AC0-1C01-ED48-B944-D01ADF099B4B}">
      <dsp:nvSpPr>
        <dsp:cNvPr id="0" name=""/>
        <dsp:cNvSpPr/>
      </dsp:nvSpPr>
      <dsp:spPr>
        <a:xfrm>
          <a:off x="873204" y="3030994"/>
          <a:ext cx="2295316" cy="229531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a:t>Performance: in test o in produzione</a:t>
          </a:r>
          <a:endParaRPr lang="en-US" sz="2600" kern="1200"/>
        </a:p>
      </dsp:txBody>
      <dsp:txXfrm>
        <a:off x="985252" y="3143042"/>
        <a:ext cx="2071220" cy="2071220"/>
      </dsp:txXfrm>
    </dsp:sp>
    <dsp:sp modelId="{8F409414-B514-6843-8878-CCCE3495AE83}">
      <dsp:nvSpPr>
        <dsp:cNvPr id="0" name=""/>
        <dsp:cNvSpPr/>
      </dsp:nvSpPr>
      <dsp:spPr>
        <a:xfrm>
          <a:off x="3345083" y="3030994"/>
          <a:ext cx="2295316" cy="229531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it-IT" sz="2600" kern="1200"/>
            <a:t>Sicurezza: non dimenticare</a:t>
          </a:r>
          <a:endParaRPr lang="en-US" sz="2600" kern="1200"/>
        </a:p>
      </dsp:txBody>
      <dsp:txXfrm>
        <a:off x="3457131" y="3143042"/>
        <a:ext cx="2071220" cy="20712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B5A526-7658-C44E-B1A5-EA20F16AA671}" type="datetimeFigureOut">
              <a:rPr lang="it-IT" smtClean="0"/>
              <a:t>22/02/22</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DE10BA-2487-7544-A3B8-410AE5A579DB}" type="slidenum">
              <a:rPr lang="it-IT" smtClean="0"/>
              <a:t>‹#›</a:t>
            </a:fld>
            <a:endParaRPr lang="it-IT"/>
          </a:p>
        </p:txBody>
      </p:sp>
    </p:spTree>
    <p:extLst>
      <p:ext uri="{BB962C8B-B14F-4D97-AF65-F5344CB8AC3E}">
        <p14:creationId xmlns:p14="http://schemas.microsoft.com/office/powerpoint/2010/main" val="2470241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70DE10BA-2487-7544-A3B8-410AE5A579DB}" type="slidenum">
              <a:rPr lang="it-IT" smtClean="0"/>
              <a:t>49</a:t>
            </a:fld>
            <a:endParaRPr lang="it-IT"/>
          </a:p>
        </p:txBody>
      </p:sp>
    </p:spTree>
    <p:extLst>
      <p:ext uri="{BB962C8B-B14F-4D97-AF65-F5344CB8AC3E}">
        <p14:creationId xmlns:p14="http://schemas.microsoft.com/office/powerpoint/2010/main" val="1026968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70DE10BA-2487-7544-A3B8-410AE5A579DB}" type="slidenum">
              <a:rPr lang="it-IT" smtClean="0"/>
              <a:t>106</a:t>
            </a:fld>
            <a:endParaRPr lang="it-IT"/>
          </a:p>
        </p:txBody>
      </p:sp>
    </p:spTree>
    <p:extLst>
      <p:ext uri="{BB962C8B-B14F-4D97-AF65-F5344CB8AC3E}">
        <p14:creationId xmlns:p14="http://schemas.microsoft.com/office/powerpoint/2010/main" val="1766260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70DE10BA-2487-7544-A3B8-410AE5A579DB}" type="slidenum">
              <a:rPr lang="it-IT" smtClean="0"/>
              <a:t>107</a:t>
            </a:fld>
            <a:endParaRPr lang="it-IT"/>
          </a:p>
        </p:txBody>
      </p:sp>
    </p:spTree>
    <p:extLst>
      <p:ext uri="{BB962C8B-B14F-4D97-AF65-F5344CB8AC3E}">
        <p14:creationId xmlns:p14="http://schemas.microsoft.com/office/powerpoint/2010/main" val="2294549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70DE10BA-2487-7544-A3B8-410AE5A579DB}" type="slidenum">
              <a:rPr lang="it-IT" smtClean="0"/>
              <a:t>108</a:t>
            </a:fld>
            <a:endParaRPr lang="it-IT"/>
          </a:p>
        </p:txBody>
      </p:sp>
    </p:spTree>
    <p:extLst>
      <p:ext uri="{BB962C8B-B14F-4D97-AF65-F5344CB8AC3E}">
        <p14:creationId xmlns:p14="http://schemas.microsoft.com/office/powerpoint/2010/main" val="2970234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70DE10BA-2487-7544-A3B8-410AE5A579DB}" type="slidenum">
              <a:rPr lang="it-IT" smtClean="0"/>
              <a:t>109</a:t>
            </a:fld>
            <a:endParaRPr lang="it-IT"/>
          </a:p>
        </p:txBody>
      </p:sp>
    </p:spTree>
    <p:extLst>
      <p:ext uri="{BB962C8B-B14F-4D97-AF65-F5344CB8AC3E}">
        <p14:creationId xmlns:p14="http://schemas.microsoft.com/office/powerpoint/2010/main" val="3256561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70DE10BA-2487-7544-A3B8-410AE5A579DB}" type="slidenum">
              <a:rPr lang="it-IT" smtClean="0"/>
              <a:t>110</a:t>
            </a:fld>
            <a:endParaRPr lang="it-IT"/>
          </a:p>
        </p:txBody>
      </p:sp>
    </p:spTree>
    <p:extLst>
      <p:ext uri="{BB962C8B-B14F-4D97-AF65-F5344CB8AC3E}">
        <p14:creationId xmlns:p14="http://schemas.microsoft.com/office/powerpoint/2010/main" val="1573895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70DE10BA-2487-7544-A3B8-410AE5A579DB}" type="slidenum">
              <a:rPr lang="it-IT" smtClean="0"/>
              <a:t>111</a:t>
            </a:fld>
            <a:endParaRPr lang="it-IT"/>
          </a:p>
        </p:txBody>
      </p:sp>
    </p:spTree>
    <p:extLst>
      <p:ext uri="{BB962C8B-B14F-4D97-AF65-F5344CB8AC3E}">
        <p14:creationId xmlns:p14="http://schemas.microsoft.com/office/powerpoint/2010/main" val="3838234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INSERT INTO </a:t>
            </a:r>
            <a:r>
              <a:rPr lang="it-IT" dirty="0" err="1"/>
              <a:t>nome_tabella</a:t>
            </a:r>
            <a:r>
              <a:rPr lang="it-IT" dirty="0"/>
              <a:t> (nome_campo1, nomecampo2) </a:t>
            </a:r>
            <a:r>
              <a:rPr lang="it-IT" dirty="0" err="1"/>
              <a:t>select</a:t>
            </a:r>
            <a:r>
              <a:rPr lang="it-IT" dirty="0"/>
              <a:t> camo2, campo 3 from tabella origine;</a:t>
            </a:r>
          </a:p>
        </p:txBody>
      </p:sp>
      <p:sp>
        <p:nvSpPr>
          <p:cNvPr id="4" name="Slide Number Placeholder 3"/>
          <p:cNvSpPr>
            <a:spLocks noGrp="1"/>
          </p:cNvSpPr>
          <p:nvPr>
            <p:ph type="sldNum" sz="quarter" idx="5"/>
          </p:nvPr>
        </p:nvSpPr>
        <p:spPr/>
        <p:txBody>
          <a:bodyPr/>
          <a:lstStyle/>
          <a:p>
            <a:fld id="{70DE10BA-2487-7544-A3B8-410AE5A579DB}" type="slidenum">
              <a:rPr lang="it-IT" smtClean="0"/>
              <a:t>114</a:t>
            </a:fld>
            <a:endParaRPr lang="it-IT"/>
          </a:p>
        </p:txBody>
      </p:sp>
    </p:spTree>
    <p:extLst>
      <p:ext uri="{BB962C8B-B14F-4D97-AF65-F5344CB8AC3E}">
        <p14:creationId xmlns:p14="http://schemas.microsoft.com/office/powerpoint/2010/main" val="90967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0DE10BA-2487-7544-A3B8-410AE5A579DB}" type="slidenum">
              <a:rPr lang="it-IT" smtClean="0"/>
              <a:t>58</a:t>
            </a:fld>
            <a:endParaRPr lang="it-IT"/>
          </a:p>
        </p:txBody>
      </p:sp>
    </p:spTree>
    <p:extLst>
      <p:ext uri="{BB962C8B-B14F-4D97-AF65-F5344CB8AC3E}">
        <p14:creationId xmlns:p14="http://schemas.microsoft.com/office/powerpoint/2010/main" val="3613831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0DE10BA-2487-7544-A3B8-410AE5A579DB}" type="slidenum">
              <a:rPr lang="it-IT" smtClean="0"/>
              <a:t>70</a:t>
            </a:fld>
            <a:endParaRPr lang="it-IT"/>
          </a:p>
        </p:txBody>
      </p:sp>
    </p:spTree>
    <p:extLst>
      <p:ext uri="{BB962C8B-B14F-4D97-AF65-F5344CB8AC3E}">
        <p14:creationId xmlns:p14="http://schemas.microsoft.com/office/powerpoint/2010/main" val="2351566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70DE10BA-2487-7544-A3B8-410AE5A579DB}" type="slidenum">
              <a:rPr lang="it-IT" smtClean="0"/>
              <a:t>72</a:t>
            </a:fld>
            <a:endParaRPr lang="it-IT"/>
          </a:p>
        </p:txBody>
      </p:sp>
    </p:spTree>
    <p:extLst>
      <p:ext uri="{BB962C8B-B14F-4D97-AF65-F5344CB8AC3E}">
        <p14:creationId xmlns:p14="http://schemas.microsoft.com/office/powerpoint/2010/main" val="3609284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0DE10BA-2487-7544-A3B8-410AE5A579DB}" type="slidenum">
              <a:rPr lang="it-IT" smtClean="0"/>
              <a:t>82</a:t>
            </a:fld>
            <a:endParaRPr lang="it-IT"/>
          </a:p>
        </p:txBody>
      </p:sp>
    </p:spTree>
    <p:extLst>
      <p:ext uri="{BB962C8B-B14F-4D97-AF65-F5344CB8AC3E}">
        <p14:creationId xmlns:p14="http://schemas.microsoft.com/office/powerpoint/2010/main" val="4209563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0DE10BA-2487-7544-A3B8-410AE5A579DB}" type="slidenum">
              <a:rPr lang="it-IT" smtClean="0"/>
              <a:t>86</a:t>
            </a:fld>
            <a:endParaRPr lang="it-IT"/>
          </a:p>
        </p:txBody>
      </p:sp>
    </p:spTree>
    <p:extLst>
      <p:ext uri="{BB962C8B-B14F-4D97-AF65-F5344CB8AC3E}">
        <p14:creationId xmlns:p14="http://schemas.microsoft.com/office/powerpoint/2010/main" val="2497617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70DE10BA-2487-7544-A3B8-410AE5A579DB}" type="slidenum">
              <a:rPr lang="it-IT" smtClean="0"/>
              <a:t>100</a:t>
            </a:fld>
            <a:endParaRPr lang="it-IT"/>
          </a:p>
        </p:txBody>
      </p:sp>
    </p:spTree>
    <p:extLst>
      <p:ext uri="{BB962C8B-B14F-4D97-AF65-F5344CB8AC3E}">
        <p14:creationId xmlns:p14="http://schemas.microsoft.com/office/powerpoint/2010/main" val="4000070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70DE10BA-2487-7544-A3B8-410AE5A579DB}" type="slidenum">
              <a:rPr lang="it-IT" smtClean="0"/>
              <a:t>101</a:t>
            </a:fld>
            <a:endParaRPr lang="it-IT"/>
          </a:p>
        </p:txBody>
      </p:sp>
    </p:spTree>
    <p:extLst>
      <p:ext uri="{BB962C8B-B14F-4D97-AF65-F5344CB8AC3E}">
        <p14:creationId xmlns:p14="http://schemas.microsoft.com/office/powerpoint/2010/main" val="2500166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70DE10BA-2487-7544-A3B8-410AE5A579DB}" type="slidenum">
              <a:rPr lang="it-IT" smtClean="0"/>
              <a:t>105</a:t>
            </a:fld>
            <a:endParaRPr lang="it-IT"/>
          </a:p>
        </p:txBody>
      </p:sp>
    </p:spTree>
    <p:extLst>
      <p:ext uri="{BB962C8B-B14F-4D97-AF65-F5344CB8AC3E}">
        <p14:creationId xmlns:p14="http://schemas.microsoft.com/office/powerpoint/2010/main" val="3581363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9F4CE-B889-E140-A212-9AAED5EE4A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309F90B0-88BB-A249-8593-3AFAAAE00B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D46BF42D-3A72-6C4D-80A1-0AD39FE0A124}"/>
              </a:ext>
            </a:extLst>
          </p:cNvPr>
          <p:cNvSpPr>
            <a:spLocks noGrp="1"/>
          </p:cNvSpPr>
          <p:nvPr>
            <p:ph type="dt" sz="half" idx="10"/>
          </p:nvPr>
        </p:nvSpPr>
        <p:spPr/>
        <p:txBody>
          <a:bodyPr/>
          <a:lstStyle/>
          <a:p>
            <a:fld id="{60E5F1F3-3C04-BE4F-BE01-39E6B56E5679}" type="datetimeFigureOut">
              <a:rPr lang="it-IT" smtClean="0"/>
              <a:t>22/02/22</a:t>
            </a:fld>
            <a:endParaRPr lang="it-IT"/>
          </a:p>
        </p:txBody>
      </p:sp>
      <p:sp>
        <p:nvSpPr>
          <p:cNvPr id="5" name="Footer Placeholder 4">
            <a:extLst>
              <a:ext uri="{FF2B5EF4-FFF2-40B4-BE49-F238E27FC236}">
                <a16:creationId xmlns:a16="http://schemas.microsoft.com/office/drawing/2014/main" id="{AF0FC8F4-0022-C84C-AF86-91C361C7A2F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3AFAC534-9B1F-734B-B747-A9A0A13A5928}"/>
              </a:ext>
            </a:extLst>
          </p:cNvPr>
          <p:cNvSpPr>
            <a:spLocks noGrp="1"/>
          </p:cNvSpPr>
          <p:nvPr>
            <p:ph type="sldNum" sz="quarter" idx="12"/>
          </p:nvPr>
        </p:nvSpPr>
        <p:spPr/>
        <p:txBody>
          <a:bodyPr/>
          <a:lstStyle/>
          <a:p>
            <a:fld id="{4BA9669B-29FA-8746-AD40-3E8E4B449CB5}" type="slidenum">
              <a:rPr lang="it-IT" smtClean="0"/>
              <a:t>‹#›</a:t>
            </a:fld>
            <a:endParaRPr lang="it-IT"/>
          </a:p>
        </p:txBody>
      </p:sp>
    </p:spTree>
    <p:extLst>
      <p:ext uri="{BB962C8B-B14F-4D97-AF65-F5344CB8AC3E}">
        <p14:creationId xmlns:p14="http://schemas.microsoft.com/office/powerpoint/2010/main" val="309747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AD23-A882-7741-A395-364C6AA8ABA5}"/>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426E74B9-FB88-414A-BC44-87C0EFDE4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6B8C9E8E-D7AB-FA4F-A4A3-6BDBDDBB8034}"/>
              </a:ext>
            </a:extLst>
          </p:cNvPr>
          <p:cNvSpPr>
            <a:spLocks noGrp="1"/>
          </p:cNvSpPr>
          <p:nvPr>
            <p:ph type="dt" sz="half" idx="10"/>
          </p:nvPr>
        </p:nvSpPr>
        <p:spPr/>
        <p:txBody>
          <a:bodyPr/>
          <a:lstStyle/>
          <a:p>
            <a:fld id="{60E5F1F3-3C04-BE4F-BE01-39E6B56E5679}" type="datetimeFigureOut">
              <a:rPr lang="it-IT" smtClean="0"/>
              <a:t>22/02/22</a:t>
            </a:fld>
            <a:endParaRPr lang="it-IT"/>
          </a:p>
        </p:txBody>
      </p:sp>
      <p:sp>
        <p:nvSpPr>
          <p:cNvPr id="5" name="Footer Placeholder 4">
            <a:extLst>
              <a:ext uri="{FF2B5EF4-FFF2-40B4-BE49-F238E27FC236}">
                <a16:creationId xmlns:a16="http://schemas.microsoft.com/office/drawing/2014/main" id="{B23B79B9-549F-664B-AA48-BD3DDE381247}"/>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B8247A1A-E401-5B4D-A961-30C18110974A}"/>
              </a:ext>
            </a:extLst>
          </p:cNvPr>
          <p:cNvSpPr>
            <a:spLocks noGrp="1"/>
          </p:cNvSpPr>
          <p:nvPr>
            <p:ph type="sldNum" sz="quarter" idx="12"/>
          </p:nvPr>
        </p:nvSpPr>
        <p:spPr/>
        <p:txBody>
          <a:bodyPr/>
          <a:lstStyle/>
          <a:p>
            <a:fld id="{4BA9669B-29FA-8746-AD40-3E8E4B449CB5}" type="slidenum">
              <a:rPr lang="it-IT" smtClean="0"/>
              <a:t>‹#›</a:t>
            </a:fld>
            <a:endParaRPr lang="it-IT"/>
          </a:p>
        </p:txBody>
      </p:sp>
    </p:spTree>
    <p:extLst>
      <p:ext uri="{BB962C8B-B14F-4D97-AF65-F5344CB8AC3E}">
        <p14:creationId xmlns:p14="http://schemas.microsoft.com/office/powerpoint/2010/main" val="436020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441767-BDDA-E94B-884A-2BDCDFFE55E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6CC6B036-0D61-C04C-A0E8-6A228F1DD1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E7CC9A9E-E018-454E-83BD-307CEF34DD41}"/>
              </a:ext>
            </a:extLst>
          </p:cNvPr>
          <p:cNvSpPr>
            <a:spLocks noGrp="1"/>
          </p:cNvSpPr>
          <p:nvPr>
            <p:ph type="dt" sz="half" idx="10"/>
          </p:nvPr>
        </p:nvSpPr>
        <p:spPr/>
        <p:txBody>
          <a:bodyPr/>
          <a:lstStyle/>
          <a:p>
            <a:fld id="{60E5F1F3-3C04-BE4F-BE01-39E6B56E5679}" type="datetimeFigureOut">
              <a:rPr lang="it-IT" smtClean="0"/>
              <a:t>22/02/22</a:t>
            </a:fld>
            <a:endParaRPr lang="it-IT"/>
          </a:p>
        </p:txBody>
      </p:sp>
      <p:sp>
        <p:nvSpPr>
          <p:cNvPr id="5" name="Footer Placeholder 4">
            <a:extLst>
              <a:ext uri="{FF2B5EF4-FFF2-40B4-BE49-F238E27FC236}">
                <a16:creationId xmlns:a16="http://schemas.microsoft.com/office/drawing/2014/main" id="{15776BC9-79C1-9649-94FB-3E1A1D03CF6E}"/>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7F780587-81CB-B948-8028-75839DF663B7}"/>
              </a:ext>
            </a:extLst>
          </p:cNvPr>
          <p:cNvSpPr>
            <a:spLocks noGrp="1"/>
          </p:cNvSpPr>
          <p:nvPr>
            <p:ph type="sldNum" sz="quarter" idx="12"/>
          </p:nvPr>
        </p:nvSpPr>
        <p:spPr/>
        <p:txBody>
          <a:bodyPr/>
          <a:lstStyle/>
          <a:p>
            <a:fld id="{4BA9669B-29FA-8746-AD40-3E8E4B449CB5}" type="slidenum">
              <a:rPr lang="it-IT" smtClean="0"/>
              <a:t>‹#›</a:t>
            </a:fld>
            <a:endParaRPr lang="it-IT"/>
          </a:p>
        </p:txBody>
      </p:sp>
    </p:spTree>
    <p:extLst>
      <p:ext uri="{BB962C8B-B14F-4D97-AF65-F5344CB8AC3E}">
        <p14:creationId xmlns:p14="http://schemas.microsoft.com/office/powerpoint/2010/main" val="618879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F2D56-9FF2-A549-9E65-6FECF8B8F508}"/>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75193A47-CFBB-8645-99E5-076EFC4F8B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2854B1E-B1B6-E74F-9C13-FCB3875C3AEA}"/>
              </a:ext>
            </a:extLst>
          </p:cNvPr>
          <p:cNvSpPr>
            <a:spLocks noGrp="1"/>
          </p:cNvSpPr>
          <p:nvPr>
            <p:ph type="dt" sz="half" idx="10"/>
          </p:nvPr>
        </p:nvSpPr>
        <p:spPr/>
        <p:txBody>
          <a:bodyPr/>
          <a:lstStyle/>
          <a:p>
            <a:fld id="{60E5F1F3-3C04-BE4F-BE01-39E6B56E5679}" type="datetimeFigureOut">
              <a:rPr lang="it-IT" smtClean="0"/>
              <a:t>22/02/22</a:t>
            </a:fld>
            <a:endParaRPr lang="it-IT"/>
          </a:p>
        </p:txBody>
      </p:sp>
      <p:sp>
        <p:nvSpPr>
          <p:cNvPr id="5" name="Footer Placeholder 4">
            <a:extLst>
              <a:ext uri="{FF2B5EF4-FFF2-40B4-BE49-F238E27FC236}">
                <a16:creationId xmlns:a16="http://schemas.microsoft.com/office/drawing/2014/main" id="{99BBA1F5-6D0C-4F44-9C52-BD4D0E504C9F}"/>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574CEAE3-D4AA-B84C-B25A-663D93B79A3C}"/>
              </a:ext>
            </a:extLst>
          </p:cNvPr>
          <p:cNvSpPr>
            <a:spLocks noGrp="1"/>
          </p:cNvSpPr>
          <p:nvPr>
            <p:ph type="sldNum" sz="quarter" idx="12"/>
          </p:nvPr>
        </p:nvSpPr>
        <p:spPr/>
        <p:txBody>
          <a:bodyPr/>
          <a:lstStyle/>
          <a:p>
            <a:fld id="{4BA9669B-29FA-8746-AD40-3E8E4B449CB5}" type="slidenum">
              <a:rPr lang="it-IT" smtClean="0"/>
              <a:t>‹#›</a:t>
            </a:fld>
            <a:endParaRPr lang="it-IT"/>
          </a:p>
        </p:txBody>
      </p:sp>
    </p:spTree>
    <p:extLst>
      <p:ext uri="{BB962C8B-B14F-4D97-AF65-F5344CB8AC3E}">
        <p14:creationId xmlns:p14="http://schemas.microsoft.com/office/powerpoint/2010/main" val="2129753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3F38B-4965-1247-A2E2-E5C6C836D3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2F8C95D7-1777-834F-A8D5-52E566A7A8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8421A8-698A-5445-8FF2-73D858F7282D}"/>
              </a:ext>
            </a:extLst>
          </p:cNvPr>
          <p:cNvSpPr>
            <a:spLocks noGrp="1"/>
          </p:cNvSpPr>
          <p:nvPr>
            <p:ph type="dt" sz="half" idx="10"/>
          </p:nvPr>
        </p:nvSpPr>
        <p:spPr/>
        <p:txBody>
          <a:bodyPr/>
          <a:lstStyle/>
          <a:p>
            <a:fld id="{60E5F1F3-3C04-BE4F-BE01-39E6B56E5679}" type="datetimeFigureOut">
              <a:rPr lang="it-IT" smtClean="0"/>
              <a:t>22/02/22</a:t>
            </a:fld>
            <a:endParaRPr lang="it-IT"/>
          </a:p>
        </p:txBody>
      </p:sp>
      <p:sp>
        <p:nvSpPr>
          <p:cNvPr id="5" name="Footer Placeholder 4">
            <a:extLst>
              <a:ext uri="{FF2B5EF4-FFF2-40B4-BE49-F238E27FC236}">
                <a16:creationId xmlns:a16="http://schemas.microsoft.com/office/drawing/2014/main" id="{04BAAFBF-1C75-1843-9C85-AACE1EE3DD2A}"/>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E3950ECB-2BD0-DB49-A6DB-A445D9B7A3FA}"/>
              </a:ext>
            </a:extLst>
          </p:cNvPr>
          <p:cNvSpPr>
            <a:spLocks noGrp="1"/>
          </p:cNvSpPr>
          <p:nvPr>
            <p:ph type="sldNum" sz="quarter" idx="12"/>
          </p:nvPr>
        </p:nvSpPr>
        <p:spPr/>
        <p:txBody>
          <a:bodyPr/>
          <a:lstStyle/>
          <a:p>
            <a:fld id="{4BA9669B-29FA-8746-AD40-3E8E4B449CB5}" type="slidenum">
              <a:rPr lang="it-IT" smtClean="0"/>
              <a:t>‹#›</a:t>
            </a:fld>
            <a:endParaRPr lang="it-IT"/>
          </a:p>
        </p:txBody>
      </p:sp>
    </p:spTree>
    <p:extLst>
      <p:ext uri="{BB962C8B-B14F-4D97-AF65-F5344CB8AC3E}">
        <p14:creationId xmlns:p14="http://schemas.microsoft.com/office/powerpoint/2010/main" val="2670246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A0B4C-3DBF-1A48-9084-2EAEFA208ECE}"/>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2FAE4903-2F6E-ED4D-880A-5896B4D000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E4155E5F-C040-CB4A-A86B-CD696D1ACD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1CD006E4-D4A0-124A-B58E-13749B84C9F5}"/>
              </a:ext>
            </a:extLst>
          </p:cNvPr>
          <p:cNvSpPr>
            <a:spLocks noGrp="1"/>
          </p:cNvSpPr>
          <p:nvPr>
            <p:ph type="dt" sz="half" idx="10"/>
          </p:nvPr>
        </p:nvSpPr>
        <p:spPr/>
        <p:txBody>
          <a:bodyPr/>
          <a:lstStyle/>
          <a:p>
            <a:fld id="{60E5F1F3-3C04-BE4F-BE01-39E6B56E5679}" type="datetimeFigureOut">
              <a:rPr lang="it-IT" smtClean="0"/>
              <a:t>22/02/22</a:t>
            </a:fld>
            <a:endParaRPr lang="it-IT"/>
          </a:p>
        </p:txBody>
      </p:sp>
      <p:sp>
        <p:nvSpPr>
          <p:cNvPr id="6" name="Footer Placeholder 5">
            <a:extLst>
              <a:ext uri="{FF2B5EF4-FFF2-40B4-BE49-F238E27FC236}">
                <a16:creationId xmlns:a16="http://schemas.microsoft.com/office/drawing/2014/main" id="{610066C5-37B3-6745-AAF9-D170A066128E}"/>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79542D79-0937-C342-BD44-F8E2F3F0BBF2}"/>
              </a:ext>
            </a:extLst>
          </p:cNvPr>
          <p:cNvSpPr>
            <a:spLocks noGrp="1"/>
          </p:cNvSpPr>
          <p:nvPr>
            <p:ph type="sldNum" sz="quarter" idx="12"/>
          </p:nvPr>
        </p:nvSpPr>
        <p:spPr/>
        <p:txBody>
          <a:bodyPr/>
          <a:lstStyle/>
          <a:p>
            <a:fld id="{4BA9669B-29FA-8746-AD40-3E8E4B449CB5}" type="slidenum">
              <a:rPr lang="it-IT" smtClean="0"/>
              <a:t>‹#›</a:t>
            </a:fld>
            <a:endParaRPr lang="it-IT"/>
          </a:p>
        </p:txBody>
      </p:sp>
    </p:spTree>
    <p:extLst>
      <p:ext uri="{BB962C8B-B14F-4D97-AF65-F5344CB8AC3E}">
        <p14:creationId xmlns:p14="http://schemas.microsoft.com/office/powerpoint/2010/main" val="3515901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24454-FCD5-2F4E-9565-3D41453737CA}"/>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D7CA7210-5B9E-2D4D-A0EF-DF316DC58D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E40CED-92F0-404A-B665-9F4B7B6ADD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2CB483DE-6B73-F64F-B8CC-B3D6F5A4F0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70677E-3405-F74B-B833-79FAFB7081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5F76D6A3-B35F-8841-9258-5ACB622E495A}"/>
              </a:ext>
            </a:extLst>
          </p:cNvPr>
          <p:cNvSpPr>
            <a:spLocks noGrp="1"/>
          </p:cNvSpPr>
          <p:nvPr>
            <p:ph type="dt" sz="half" idx="10"/>
          </p:nvPr>
        </p:nvSpPr>
        <p:spPr/>
        <p:txBody>
          <a:bodyPr/>
          <a:lstStyle/>
          <a:p>
            <a:fld id="{60E5F1F3-3C04-BE4F-BE01-39E6B56E5679}" type="datetimeFigureOut">
              <a:rPr lang="it-IT" smtClean="0"/>
              <a:t>22/02/22</a:t>
            </a:fld>
            <a:endParaRPr lang="it-IT"/>
          </a:p>
        </p:txBody>
      </p:sp>
      <p:sp>
        <p:nvSpPr>
          <p:cNvPr id="8" name="Footer Placeholder 7">
            <a:extLst>
              <a:ext uri="{FF2B5EF4-FFF2-40B4-BE49-F238E27FC236}">
                <a16:creationId xmlns:a16="http://schemas.microsoft.com/office/drawing/2014/main" id="{07593D6B-7E4B-CA41-95C7-A4BA70F4DBBC}"/>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FC61895D-DBDD-394B-BF97-BFBBFF3F4823}"/>
              </a:ext>
            </a:extLst>
          </p:cNvPr>
          <p:cNvSpPr>
            <a:spLocks noGrp="1"/>
          </p:cNvSpPr>
          <p:nvPr>
            <p:ph type="sldNum" sz="quarter" idx="12"/>
          </p:nvPr>
        </p:nvSpPr>
        <p:spPr/>
        <p:txBody>
          <a:bodyPr/>
          <a:lstStyle/>
          <a:p>
            <a:fld id="{4BA9669B-29FA-8746-AD40-3E8E4B449CB5}" type="slidenum">
              <a:rPr lang="it-IT" smtClean="0"/>
              <a:t>‹#›</a:t>
            </a:fld>
            <a:endParaRPr lang="it-IT"/>
          </a:p>
        </p:txBody>
      </p:sp>
    </p:spTree>
    <p:extLst>
      <p:ext uri="{BB962C8B-B14F-4D97-AF65-F5344CB8AC3E}">
        <p14:creationId xmlns:p14="http://schemas.microsoft.com/office/powerpoint/2010/main" val="2336257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F7C4-0E58-E042-B3BD-CFE8908F2F8B}"/>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91A934A5-D73D-524D-8393-363C94D3356E}"/>
              </a:ext>
            </a:extLst>
          </p:cNvPr>
          <p:cNvSpPr>
            <a:spLocks noGrp="1"/>
          </p:cNvSpPr>
          <p:nvPr>
            <p:ph type="dt" sz="half" idx="10"/>
          </p:nvPr>
        </p:nvSpPr>
        <p:spPr/>
        <p:txBody>
          <a:bodyPr/>
          <a:lstStyle/>
          <a:p>
            <a:fld id="{60E5F1F3-3C04-BE4F-BE01-39E6B56E5679}" type="datetimeFigureOut">
              <a:rPr lang="it-IT" smtClean="0"/>
              <a:t>22/02/22</a:t>
            </a:fld>
            <a:endParaRPr lang="it-IT"/>
          </a:p>
        </p:txBody>
      </p:sp>
      <p:sp>
        <p:nvSpPr>
          <p:cNvPr id="4" name="Footer Placeholder 3">
            <a:extLst>
              <a:ext uri="{FF2B5EF4-FFF2-40B4-BE49-F238E27FC236}">
                <a16:creationId xmlns:a16="http://schemas.microsoft.com/office/drawing/2014/main" id="{1901893C-FB85-1140-829E-2CF5C8A29FAB}"/>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244EEC8D-EB25-9B48-8567-8AD8E4E51CB0}"/>
              </a:ext>
            </a:extLst>
          </p:cNvPr>
          <p:cNvSpPr>
            <a:spLocks noGrp="1"/>
          </p:cNvSpPr>
          <p:nvPr>
            <p:ph type="sldNum" sz="quarter" idx="12"/>
          </p:nvPr>
        </p:nvSpPr>
        <p:spPr/>
        <p:txBody>
          <a:bodyPr/>
          <a:lstStyle/>
          <a:p>
            <a:fld id="{4BA9669B-29FA-8746-AD40-3E8E4B449CB5}" type="slidenum">
              <a:rPr lang="it-IT" smtClean="0"/>
              <a:t>‹#›</a:t>
            </a:fld>
            <a:endParaRPr lang="it-IT"/>
          </a:p>
        </p:txBody>
      </p:sp>
    </p:spTree>
    <p:extLst>
      <p:ext uri="{BB962C8B-B14F-4D97-AF65-F5344CB8AC3E}">
        <p14:creationId xmlns:p14="http://schemas.microsoft.com/office/powerpoint/2010/main" val="384457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EA825A-EB8A-4B4A-8A48-3CD8A0921782}"/>
              </a:ext>
            </a:extLst>
          </p:cNvPr>
          <p:cNvSpPr>
            <a:spLocks noGrp="1"/>
          </p:cNvSpPr>
          <p:nvPr>
            <p:ph type="dt" sz="half" idx="10"/>
          </p:nvPr>
        </p:nvSpPr>
        <p:spPr/>
        <p:txBody>
          <a:bodyPr/>
          <a:lstStyle/>
          <a:p>
            <a:fld id="{60E5F1F3-3C04-BE4F-BE01-39E6B56E5679}" type="datetimeFigureOut">
              <a:rPr lang="it-IT" smtClean="0"/>
              <a:t>22/02/22</a:t>
            </a:fld>
            <a:endParaRPr lang="it-IT"/>
          </a:p>
        </p:txBody>
      </p:sp>
      <p:sp>
        <p:nvSpPr>
          <p:cNvPr id="3" name="Footer Placeholder 2">
            <a:extLst>
              <a:ext uri="{FF2B5EF4-FFF2-40B4-BE49-F238E27FC236}">
                <a16:creationId xmlns:a16="http://schemas.microsoft.com/office/drawing/2014/main" id="{FA4AF9E1-2F08-F745-BA62-41E9A63DAF89}"/>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A6F0899D-A9C6-654B-A6EF-A995CD323EC3}"/>
              </a:ext>
            </a:extLst>
          </p:cNvPr>
          <p:cNvSpPr>
            <a:spLocks noGrp="1"/>
          </p:cNvSpPr>
          <p:nvPr>
            <p:ph type="sldNum" sz="quarter" idx="12"/>
          </p:nvPr>
        </p:nvSpPr>
        <p:spPr/>
        <p:txBody>
          <a:bodyPr/>
          <a:lstStyle/>
          <a:p>
            <a:fld id="{4BA9669B-29FA-8746-AD40-3E8E4B449CB5}" type="slidenum">
              <a:rPr lang="it-IT" smtClean="0"/>
              <a:t>‹#›</a:t>
            </a:fld>
            <a:endParaRPr lang="it-IT"/>
          </a:p>
        </p:txBody>
      </p:sp>
    </p:spTree>
    <p:extLst>
      <p:ext uri="{BB962C8B-B14F-4D97-AF65-F5344CB8AC3E}">
        <p14:creationId xmlns:p14="http://schemas.microsoft.com/office/powerpoint/2010/main" val="2663502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60168-9B3C-514D-B08A-CA3C873081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BDB62862-253D-D347-93E0-F40C38A6A2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1174726F-EA7E-9D4B-9723-3C03304BDA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CB9096-6C8A-EF4B-AA96-FF0D2D9EA346}"/>
              </a:ext>
            </a:extLst>
          </p:cNvPr>
          <p:cNvSpPr>
            <a:spLocks noGrp="1"/>
          </p:cNvSpPr>
          <p:nvPr>
            <p:ph type="dt" sz="half" idx="10"/>
          </p:nvPr>
        </p:nvSpPr>
        <p:spPr/>
        <p:txBody>
          <a:bodyPr/>
          <a:lstStyle/>
          <a:p>
            <a:fld id="{60E5F1F3-3C04-BE4F-BE01-39E6B56E5679}" type="datetimeFigureOut">
              <a:rPr lang="it-IT" smtClean="0"/>
              <a:t>22/02/22</a:t>
            </a:fld>
            <a:endParaRPr lang="it-IT"/>
          </a:p>
        </p:txBody>
      </p:sp>
      <p:sp>
        <p:nvSpPr>
          <p:cNvPr id="6" name="Footer Placeholder 5">
            <a:extLst>
              <a:ext uri="{FF2B5EF4-FFF2-40B4-BE49-F238E27FC236}">
                <a16:creationId xmlns:a16="http://schemas.microsoft.com/office/drawing/2014/main" id="{245AB129-4724-5449-AA83-BFECFD372D92}"/>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0851CE63-20C7-5C4C-ABB3-5CC6658B7A86}"/>
              </a:ext>
            </a:extLst>
          </p:cNvPr>
          <p:cNvSpPr>
            <a:spLocks noGrp="1"/>
          </p:cNvSpPr>
          <p:nvPr>
            <p:ph type="sldNum" sz="quarter" idx="12"/>
          </p:nvPr>
        </p:nvSpPr>
        <p:spPr/>
        <p:txBody>
          <a:bodyPr/>
          <a:lstStyle/>
          <a:p>
            <a:fld id="{4BA9669B-29FA-8746-AD40-3E8E4B449CB5}" type="slidenum">
              <a:rPr lang="it-IT" smtClean="0"/>
              <a:t>‹#›</a:t>
            </a:fld>
            <a:endParaRPr lang="it-IT"/>
          </a:p>
        </p:txBody>
      </p:sp>
    </p:spTree>
    <p:extLst>
      <p:ext uri="{BB962C8B-B14F-4D97-AF65-F5344CB8AC3E}">
        <p14:creationId xmlns:p14="http://schemas.microsoft.com/office/powerpoint/2010/main" val="1860161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5CDF2-7A21-D747-9717-0437420845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F4BA4E3F-57DB-8040-AC6C-EC7D4D17F4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2A154589-193E-3E41-AB11-8013A02177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3C5998-B07F-BD49-A3A9-98F05FD1F76E}"/>
              </a:ext>
            </a:extLst>
          </p:cNvPr>
          <p:cNvSpPr>
            <a:spLocks noGrp="1"/>
          </p:cNvSpPr>
          <p:nvPr>
            <p:ph type="dt" sz="half" idx="10"/>
          </p:nvPr>
        </p:nvSpPr>
        <p:spPr/>
        <p:txBody>
          <a:bodyPr/>
          <a:lstStyle/>
          <a:p>
            <a:fld id="{60E5F1F3-3C04-BE4F-BE01-39E6B56E5679}" type="datetimeFigureOut">
              <a:rPr lang="it-IT" smtClean="0"/>
              <a:t>22/02/22</a:t>
            </a:fld>
            <a:endParaRPr lang="it-IT"/>
          </a:p>
        </p:txBody>
      </p:sp>
      <p:sp>
        <p:nvSpPr>
          <p:cNvPr id="6" name="Footer Placeholder 5">
            <a:extLst>
              <a:ext uri="{FF2B5EF4-FFF2-40B4-BE49-F238E27FC236}">
                <a16:creationId xmlns:a16="http://schemas.microsoft.com/office/drawing/2014/main" id="{575315CF-04C8-D54B-809F-39F40276F452}"/>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22D223A2-B820-7641-9A72-E3D3FF92C6CF}"/>
              </a:ext>
            </a:extLst>
          </p:cNvPr>
          <p:cNvSpPr>
            <a:spLocks noGrp="1"/>
          </p:cNvSpPr>
          <p:nvPr>
            <p:ph type="sldNum" sz="quarter" idx="12"/>
          </p:nvPr>
        </p:nvSpPr>
        <p:spPr/>
        <p:txBody>
          <a:bodyPr/>
          <a:lstStyle/>
          <a:p>
            <a:fld id="{4BA9669B-29FA-8746-AD40-3E8E4B449CB5}" type="slidenum">
              <a:rPr lang="it-IT" smtClean="0"/>
              <a:t>‹#›</a:t>
            </a:fld>
            <a:endParaRPr lang="it-IT"/>
          </a:p>
        </p:txBody>
      </p:sp>
    </p:spTree>
    <p:extLst>
      <p:ext uri="{BB962C8B-B14F-4D97-AF65-F5344CB8AC3E}">
        <p14:creationId xmlns:p14="http://schemas.microsoft.com/office/powerpoint/2010/main" val="2372540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BC64C2-0A9E-984F-83A8-329051373E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790DC80E-1AAE-514D-BBAC-6E3C0B59E6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600634A5-D25B-A049-8589-7103A5A6F4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E5F1F3-3C04-BE4F-BE01-39E6B56E5679}" type="datetimeFigureOut">
              <a:rPr lang="it-IT" smtClean="0"/>
              <a:t>22/02/22</a:t>
            </a:fld>
            <a:endParaRPr lang="it-IT"/>
          </a:p>
        </p:txBody>
      </p:sp>
      <p:sp>
        <p:nvSpPr>
          <p:cNvPr id="5" name="Footer Placeholder 4">
            <a:extLst>
              <a:ext uri="{FF2B5EF4-FFF2-40B4-BE49-F238E27FC236}">
                <a16:creationId xmlns:a16="http://schemas.microsoft.com/office/drawing/2014/main" id="{B9B006BD-BA2B-EC42-989B-A296F36DE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6CBA07FB-29FD-0C48-A724-42BA6EAC2D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A9669B-29FA-8746-AD40-3E8E4B449CB5}" type="slidenum">
              <a:rPr lang="it-IT" smtClean="0"/>
              <a:t>‹#›</a:t>
            </a:fld>
            <a:endParaRPr lang="it-IT"/>
          </a:p>
        </p:txBody>
      </p:sp>
    </p:spTree>
    <p:extLst>
      <p:ext uri="{BB962C8B-B14F-4D97-AF65-F5344CB8AC3E}">
        <p14:creationId xmlns:p14="http://schemas.microsoft.com/office/powerpoint/2010/main" val="1943077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9.jp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image" Target="../media/image131.jpeg"/><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107.xml.rels><?xml version="1.0" encoding="UTF-8" standalone="yes"?>
<Relationships xmlns="http://schemas.openxmlformats.org/package/2006/relationships"><Relationship Id="rId8" Type="http://schemas.openxmlformats.org/officeDocument/2006/relationships/hyperlink" Target="https://it.wikipedia.org/wiki/Astrazione_(informatica)" TargetMode="External"/><Relationship Id="rId3" Type="http://schemas.openxmlformats.org/officeDocument/2006/relationships/image" Target="../media/image18.png"/><Relationship Id="rId7" Type="http://schemas.openxmlformats.org/officeDocument/2006/relationships/hyperlink" Target="https://it.wikipedia.org/wiki/Dati"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it.wikipedia.org/wiki/Progettazione_di_basi_di_dati" TargetMode="External"/><Relationship Id="rId5" Type="http://schemas.openxmlformats.org/officeDocument/2006/relationships/hyperlink" Target="https://it.wikipedia.org/wiki/Informatica" TargetMode="External"/><Relationship Id="rId10" Type="http://schemas.openxmlformats.org/officeDocument/2006/relationships/hyperlink" Target="https://it.wikipedia.org/wiki/Modello_relazionale" TargetMode="External"/><Relationship Id="rId4" Type="http://schemas.openxmlformats.org/officeDocument/2006/relationships/image" Target="../media/image132.jpg"/><Relationship Id="rId9" Type="http://schemas.openxmlformats.org/officeDocument/2006/relationships/hyperlink" Target="https://it.wikipedia.org/wiki/Modello_E-R#cite_note-Peter-Chen-paper-1"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2.jpg"/></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112.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11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0.jp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it.wikipedia.org/wiki/Connessione_(informatica)" TargetMode="External"/><Relationship Id="rId13" Type="http://schemas.openxmlformats.org/officeDocument/2006/relationships/hyperlink" Target="https://it.wikipedia.org/wiki/Protocollo_di_rete" TargetMode="External"/><Relationship Id="rId3" Type="http://schemas.openxmlformats.org/officeDocument/2006/relationships/hyperlink" Target="https://it.wikipedia.org/wiki/Informatica" TargetMode="External"/><Relationship Id="rId7" Type="http://schemas.openxmlformats.org/officeDocument/2006/relationships/hyperlink" Target="https://it.wikipedia.org/wiki/Terminale_(informatica)" TargetMode="External"/><Relationship Id="rId12" Type="http://schemas.openxmlformats.org/officeDocument/2006/relationships/hyperlink" Target="https://it.wikipedia.org/wiki/Software" TargetMode="Externa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hyperlink" Target="https://it.wikipedia.org/wiki/Client" TargetMode="External"/><Relationship Id="rId11" Type="http://schemas.openxmlformats.org/officeDocument/2006/relationships/hyperlink" Target="https://it.wikipedia.org/wiki/Hardware" TargetMode="External"/><Relationship Id="rId5" Type="http://schemas.openxmlformats.org/officeDocument/2006/relationships/hyperlink" Target="https://it.wikipedia.org/wiki/Computer" TargetMode="External"/><Relationship Id="rId10" Type="http://schemas.openxmlformats.org/officeDocument/2006/relationships/hyperlink" Target="https://it.wikipedia.org/wiki/Risorsa_informatica" TargetMode="External"/><Relationship Id="rId4" Type="http://schemas.openxmlformats.org/officeDocument/2006/relationships/hyperlink" Target="https://it.wikipedia.org/wiki/Architettura_di_rete" TargetMode="External"/><Relationship Id="rId9" Type="http://schemas.openxmlformats.org/officeDocument/2006/relationships/hyperlink" Target="https://it.wikipedia.org/wiki/Server" TargetMode="Externa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4.jpe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54.svg"/></Relationships>
</file>

<file path=ppt/slides/_rels/slide32.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tiff"/><Relationship Id="rId1" Type="http://schemas.openxmlformats.org/officeDocument/2006/relationships/slideLayout" Target="../slideLayouts/slideLayout2.xml"/><Relationship Id="rId4" Type="http://schemas.openxmlformats.org/officeDocument/2006/relationships/image" Target="../media/image57.tiff"/></Relationships>
</file>

<file path=ppt/slides/_rels/slide33.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59.tiff"/><Relationship Id="rId1" Type="http://schemas.openxmlformats.org/officeDocument/2006/relationships/slideLayout" Target="../slideLayouts/slideLayout2.xml"/><Relationship Id="rId4" Type="http://schemas.openxmlformats.org/officeDocument/2006/relationships/image" Target="../media/image61.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ev.mysql.com/downloads/workbench/" TargetMode="External"/><Relationship Id="rId2" Type="http://schemas.openxmlformats.org/officeDocument/2006/relationships/hyperlink" Target="https://dev.mysql.com/downloads/mysq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64.png"/><Relationship Id="rId7" Type="http://schemas.microsoft.com/office/2007/relationships/hdphoto" Target="../media/hdphoto2.wdp"/><Relationship Id="rId12"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47.png"/><Relationship Id="rId5" Type="http://schemas.openxmlformats.org/officeDocument/2006/relationships/image" Target="../media/image42.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9.xml.rels><?xml version="1.0" encoding="UTF-8" standalone="yes"?>
<Relationships xmlns="http://schemas.openxmlformats.org/package/2006/relationships"><Relationship Id="rId3" Type="http://schemas.openxmlformats.org/officeDocument/2006/relationships/hyperlink" Target="https://pinetools.com/sort-lis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6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79.xml.rels><?xml version="1.0" encoding="UTF-8" standalone="yes"?>
<Relationships xmlns="http://schemas.openxmlformats.org/package/2006/relationships"><Relationship Id="rId2" Type="http://schemas.openxmlformats.org/officeDocument/2006/relationships/image" Target="../media/image10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8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7.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8.tiff"/></Relationships>
</file>

<file path=ppt/slides/_rels/slide87.xml.rels><?xml version="1.0" encoding="UTF-8" standalone="yes"?>
<Relationships xmlns="http://schemas.openxmlformats.org/package/2006/relationships"><Relationship Id="rId2" Type="http://schemas.openxmlformats.org/officeDocument/2006/relationships/image" Target="../media/image119.tif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8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92.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94.xml.rels><?xml version="1.0" encoding="UTF-8" standalone="yes"?>
<Relationships xmlns="http://schemas.openxmlformats.org/package/2006/relationships"><Relationship Id="rId8" Type="http://schemas.openxmlformats.org/officeDocument/2006/relationships/hyperlink" Target="https://dev.mysql.com/doc/refman/8.0/en/string-functions.html#function_load-file" TargetMode="External"/><Relationship Id="rId3" Type="http://schemas.openxmlformats.org/officeDocument/2006/relationships/hyperlink" Target="https://dev.mysql.com/doc/refman/8.0/en/string-functions.html#function_instr" TargetMode="External"/><Relationship Id="rId7" Type="http://schemas.openxmlformats.org/officeDocument/2006/relationships/hyperlink" Target="https://dev.mysql.com/doc/refman/8.0/en/string-comparison-functions.html#operator_like" TargetMode="External"/><Relationship Id="rId12" Type="http://schemas.openxmlformats.org/officeDocument/2006/relationships/hyperlink" Target="https://dev.mysql.com/doc/refman/8.0/en/string-functions.html#function_ltrim" TargetMode="External"/><Relationship Id="rId2" Type="http://schemas.openxmlformats.org/officeDocument/2006/relationships/hyperlink" Target="https://dev.mysql.com/doc/refman/8.0/en/string-functions.html#function_insert" TargetMode="External"/><Relationship Id="rId1" Type="http://schemas.openxmlformats.org/officeDocument/2006/relationships/slideLayout" Target="../slideLayouts/slideLayout2.xml"/><Relationship Id="rId6" Type="http://schemas.openxmlformats.org/officeDocument/2006/relationships/hyperlink" Target="https://dev.mysql.com/doc/refman/8.0/en/string-functions.html#function_length" TargetMode="External"/><Relationship Id="rId11" Type="http://schemas.openxmlformats.org/officeDocument/2006/relationships/hyperlink" Target="https://dev.mysql.com/doc/refman/8.0/en/string-functions.html#function_lpad" TargetMode="External"/><Relationship Id="rId5" Type="http://schemas.openxmlformats.org/officeDocument/2006/relationships/hyperlink" Target="https://dev.mysql.com/doc/refman/8.0/en/string-functions.html#function_left" TargetMode="External"/><Relationship Id="rId10" Type="http://schemas.openxmlformats.org/officeDocument/2006/relationships/hyperlink" Target="https://dev.mysql.com/doc/refman/8.0/en/string-functions.html#function_lower" TargetMode="External"/><Relationship Id="rId4" Type="http://schemas.openxmlformats.org/officeDocument/2006/relationships/hyperlink" Target="https://dev.mysql.com/doc/refman/8.0/en/string-functions.html#function_lcase" TargetMode="External"/><Relationship Id="rId9" Type="http://schemas.openxmlformats.org/officeDocument/2006/relationships/hyperlink" Target="https://dev.mysql.com/doc/refman/8.0/en/string-functions.html#function_locate"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427"/>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Arc 20">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CF0CCE-C700-C24B-8C1A-2F40F8834651}"/>
              </a:ext>
            </a:extLst>
          </p:cNvPr>
          <p:cNvSpPr>
            <a:spLocks noGrp="1"/>
          </p:cNvSpPr>
          <p:nvPr>
            <p:ph type="ctrTitle"/>
          </p:nvPr>
        </p:nvSpPr>
        <p:spPr>
          <a:xfrm>
            <a:off x="4038600" y="1939159"/>
            <a:ext cx="7644627" cy="2751086"/>
          </a:xfrm>
        </p:spPr>
        <p:txBody>
          <a:bodyPr>
            <a:normAutofit/>
          </a:bodyPr>
          <a:lstStyle/>
          <a:p>
            <a:pPr algn="r"/>
            <a:r>
              <a:rPr lang="it-IT" dirty="0"/>
              <a:t>Corso di Alta Formazione</a:t>
            </a:r>
            <a:endParaRPr lang="it-IT"/>
          </a:p>
        </p:txBody>
      </p:sp>
      <p:sp>
        <p:nvSpPr>
          <p:cNvPr id="3" name="Subtitle 2">
            <a:extLst>
              <a:ext uri="{FF2B5EF4-FFF2-40B4-BE49-F238E27FC236}">
                <a16:creationId xmlns:a16="http://schemas.microsoft.com/office/drawing/2014/main" id="{DC75807C-1472-4A4B-BB1D-9CC1CEF18965}"/>
              </a:ext>
            </a:extLst>
          </p:cNvPr>
          <p:cNvSpPr>
            <a:spLocks noGrp="1"/>
          </p:cNvSpPr>
          <p:nvPr>
            <p:ph type="subTitle" idx="1"/>
          </p:nvPr>
        </p:nvSpPr>
        <p:spPr>
          <a:xfrm>
            <a:off x="4038600" y="4782320"/>
            <a:ext cx="7644627" cy="1329443"/>
          </a:xfrm>
        </p:spPr>
        <p:txBody>
          <a:bodyPr>
            <a:normAutofit lnSpcReduction="10000"/>
          </a:bodyPr>
          <a:lstStyle/>
          <a:p>
            <a:pPr algn="r"/>
            <a:r>
              <a:rPr lang="it-IT" dirty="0"/>
              <a:t>Data Science </a:t>
            </a:r>
          </a:p>
          <a:p>
            <a:pPr algn="r"/>
            <a:r>
              <a:rPr lang="it-IT" dirty="0"/>
              <a:t>Metodi Informatici per lo Sviluppo e Gestione di Databases</a:t>
            </a:r>
          </a:p>
          <a:p>
            <a:pPr algn="r"/>
            <a:r>
              <a:rPr lang="it-IT" dirty="0"/>
              <a:t>Luigi Corsaro</a:t>
            </a:r>
          </a:p>
        </p:txBody>
      </p:sp>
    </p:spTree>
    <p:extLst>
      <p:ext uri="{BB962C8B-B14F-4D97-AF65-F5344CB8AC3E}">
        <p14:creationId xmlns:p14="http://schemas.microsoft.com/office/powerpoint/2010/main" val="3843055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57F3CE-D25C-B64A-8229-087F9CF2A5B9}"/>
              </a:ext>
            </a:extLst>
          </p:cNvPr>
          <p:cNvSpPr>
            <a:spLocks noGrp="1"/>
          </p:cNvSpPr>
          <p:nvPr>
            <p:ph type="title"/>
          </p:nvPr>
        </p:nvSpPr>
        <p:spPr>
          <a:xfrm>
            <a:off x="863029" y="1012004"/>
            <a:ext cx="3416158" cy="4795408"/>
          </a:xfrm>
        </p:spPr>
        <p:txBody>
          <a:bodyPr>
            <a:normAutofit/>
          </a:bodyPr>
          <a:lstStyle/>
          <a:p>
            <a:r>
              <a:rPr lang="it-IT">
                <a:solidFill>
                  <a:srgbClr val="FFFFFF"/>
                </a:solidFill>
              </a:rPr>
              <a:t>Gerarchico</a:t>
            </a:r>
          </a:p>
        </p:txBody>
      </p:sp>
      <p:graphicFrame>
        <p:nvGraphicFramePr>
          <p:cNvPr id="5" name="Content Placeholder 2">
            <a:extLst>
              <a:ext uri="{FF2B5EF4-FFF2-40B4-BE49-F238E27FC236}">
                <a16:creationId xmlns:a16="http://schemas.microsoft.com/office/drawing/2014/main" id="{85E60CC1-26E6-48F3-AA52-5D3364C2DAAC}"/>
              </a:ext>
            </a:extLst>
          </p:cNvPr>
          <p:cNvGraphicFramePr>
            <a:graphicFrameLocks noGrp="1"/>
          </p:cNvGraphicFramePr>
          <p:nvPr>
            <p:ph idx="1"/>
            <p:extLst>
              <p:ext uri="{D42A27DB-BD31-4B8C-83A1-F6EECF244321}">
                <p14:modId xmlns:p14="http://schemas.microsoft.com/office/powerpoint/2010/main" val="388532545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A picture containing object&#10;&#10;Description automatically generated">
            <a:extLst>
              <a:ext uri="{FF2B5EF4-FFF2-40B4-BE49-F238E27FC236}">
                <a16:creationId xmlns:a16="http://schemas.microsoft.com/office/drawing/2014/main" id="{87B42A0F-0A9D-7044-B4F9-851BFCF60C7F}"/>
              </a:ext>
            </a:extLst>
          </p:cNvPr>
          <p:cNvPicPr>
            <a:picLocks noChangeAspect="1"/>
          </p:cNvPicPr>
          <p:nvPr/>
        </p:nvPicPr>
        <p:blipFill>
          <a:blip r:embed="rId7"/>
          <a:stretch>
            <a:fillRect/>
          </a:stretch>
        </p:blipFill>
        <p:spPr>
          <a:xfrm>
            <a:off x="1620514" y="4045770"/>
            <a:ext cx="2894481" cy="1800226"/>
          </a:xfrm>
          <a:prstGeom prst="rect">
            <a:avLst/>
          </a:prstGeom>
        </p:spPr>
      </p:pic>
    </p:spTree>
    <p:extLst>
      <p:ext uri="{BB962C8B-B14F-4D97-AF65-F5344CB8AC3E}">
        <p14:creationId xmlns:p14="http://schemas.microsoft.com/office/powerpoint/2010/main" val="16359167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3B2115-776D-E041-BFA3-6666421E7CF1}"/>
              </a:ext>
            </a:extLst>
          </p:cNvPr>
          <p:cNvSpPr>
            <a:spLocks noGrp="1"/>
          </p:cNvSpPr>
          <p:nvPr>
            <p:ph type="title"/>
          </p:nvPr>
        </p:nvSpPr>
        <p:spPr>
          <a:xfrm>
            <a:off x="838200" y="811161"/>
            <a:ext cx="3335594" cy="5403370"/>
          </a:xfrm>
        </p:spPr>
        <p:txBody>
          <a:bodyPr>
            <a:normAutofit/>
          </a:bodyPr>
          <a:lstStyle/>
          <a:p>
            <a:r>
              <a:rPr lang="it-IT" dirty="0">
                <a:solidFill>
                  <a:srgbClr val="FFFFFF"/>
                </a:solidFill>
              </a:rPr>
              <a:t>Creazione record: popolare una tabella</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606A65C1-FACC-4D63-A56D-3262FB3402FB}"/>
              </a:ext>
            </a:extLst>
          </p:cNvPr>
          <p:cNvGraphicFramePr>
            <a:graphicFrameLocks noGrp="1"/>
          </p:cNvGraphicFramePr>
          <p:nvPr>
            <p:ph idx="1"/>
            <p:extLst>
              <p:ext uri="{D42A27DB-BD31-4B8C-83A1-F6EECF244321}">
                <p14:modId xmlns:p14="http://schemas.microsoft.com/office/powerpoint/2010/main" val="1678211624"/>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7919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4C5238-F74F-6D48-B0B3-F4846FB14FD5}"/>
              </a:ext>
            </a:extLst>
          </p:cNvPr>
          <p:cNvSpPr>
            <a:spLocks noGrp="1"/>
          </p:cNvSpPr>
          <p:nvPr>
            <p:ph type="title"/>
          </p:nvPr>
        </p:nvSpPr>
        <p:spPr>
          <a:xfrm>
            <a:off x="838200" y="811161"/>
            <a:ext cx="3335594" cy="5403370"/>
          </a:xfrm>
        </p:spPr>
        <p:txBody>
          <a:bodyPr>
            <a:normAutofit/>
          </a:bodyPr>
          <a:lstStyle/>
          <a:p>
            <a:r>
              <a:rPr lang="it-IT">
                <a:solidFill>
                  <a:srgbClr val="FFFFFF"/>
                </a:solidFill>
              </a:rPr>
              <a:t>Esercizio</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5ED5B272-6DC6-475B-83A5-C36673D26190}"/>
              </a:ext>
            </a:extLst>
          </p:cNvPr>
          <p:cNvGraphicFramePr>
            <a:graphicFrameLocks noGrp="1"/>
          </p:cNvGraphicFramePr>
          <p:nvPr>
            <p:ph idx="1"/>
            <p:extLst>
              <p:ext uri="{D42A27DB-BD31-4B8C-83A1-F6EECF244321}">
                <p14:modId xmlns:p14="http://schemas.microsoft.com/office/powerpoint/2010/main" val="2036786405"/>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47995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3049D-CDFB-5B46-AD18-73D5F1317114}"/>
              </a:ext>
            </a:extLst>
          </p:cNvPr>
          <p:cNvSpPr>
            <a:spLocks noGrp="1"/>
          </p:cNvSpPr>
          <p:nvPr>
            <p:ph type="title"/>
          </p:nvPr>
        </p:nvSpPr>
        <p:spPr>
          <a:xfrm>
            <a:off x="863029" y="1012004"/>
            <a:ext cx="3416158" cy="4795408"/>
          </a:xfrm>
        </p:spPr>
        <p:txBody>
          <a:bodyPr>
            <a:normAutofit/>
          </a:bodyPr>
          <a:lstStyle/>
          <a:p>
            <a:r>
              <a:rPr lang="it-IT">
                <a:solidFill>
                  <a:srgbClr val="FFFFFF"/>
                </a:solidFill>
              </a:rPr>
              <a:t>Operazioni sui record viste finora</a:t>
            </a:r>
          </a:p>
        </p:txBody>
      </p:sp>
      <p:graphicFrame>
        <p:nvGraphicFramePr>
          <p:cNvPr id="5" name="Content Placeholder 2">
            <a:extLst>
              <a:ext uri="{FF2B5EF4-FFF2-40B4-BE49-F238E27FC236}">
                <a16:creationId xmlns:a16="http://schemas.microsoft.com/office/drawing/2014/main" id="{2BBFA1A6-3D18-4C29-994A-DA0C75D6C8BD}"/>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84877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903936-144F-6B40-A900-38C66493C766}"/>
              </a:ext>
            </a:extLst>
          </p:cNvPr>
          <p:cNvSpPr>
            <a:spLocks noGrp="1"/>
          </p:cNvSpPr>
          <p:nvPr>
            <p:ph type="title"/>
          </p:nvPr>
        </p:nvSpPr>
        <p:spPr>
          <a:xfrm>
            <a:off x="838200" y="557188"/>
            <a:ext cx="10515600" cy="1133499"/>
          </a:xfrm>
        </p:spPr>
        <p:txBody>
          <a:bodyPr vert="horz" lIns="91440" tIns="45720" rIns="91440" bIns="45720" rtlCol="0">
            <a:normAutofit/>
          </a:bodyPr>
          <a:lstStyle/>
          <a:p>
            <a:pPr algn="ctr"/>
            <a:r>
              <a:rPr lang="en-US" sz="5200" kern="1200">
                <a:latin typeface="+mj-lt"/>
                <a:ea typeface="+mj-ea"/>
                <a:cs typeface="+mj-cs"/>
              </a:rPr>
              <a:t>Modifica Record</a:t>
            </a:r>
          </a:p>
        </p:txBody>
      </p:sp>
      <p:graphicFrame>
        <p:nvGraphicFramePr>
          <p:cNvPr id="5" name="Content Placeholder 2">
            <a:extLst>
              <a:ext uri="{FF2B5EF4-FFF2-40B4-BE49-F238E27FC236}">
                <a16:creationId xmlns:a16="http://schemas.microsoft.com/office/drawing/2014/main" id="{2E8FD2B4-4EC1-442D-B487-A8F298C1CE38}"/>
              </a:ext>
            </a:extLst>
          </p:cNvPr>
          <p:cNvGraphicFramePr>
            <a:graphicFrameLocks noGrp="1"/>
          </p:cNvGraphicFramePr>
          <p:nvPr>
            <p:ph idx="1"/>
            <p:extLst>
              <p:ext uri="{D42A27DB-BD31-4B8C-83A1-F6EECF244321}">
                <p14:modId xmlns:p14="http://schemas.microsoft.com/office/powerpoint/2010/main" val="142130587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57472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ackground pattern&#10;&#10;Description automatically generated">
            <a:extLst>
              <a:ext uri="{FF2B5EF4-FFF2-40B4-BE49-F238E27FC236}">
                <a16:creationId xmlns:a16="http://schemas.microsoft.com/office/drawing/2014/main" id="{C9B7720C-E372-4EB8-91AA-1503084F63E4}"/>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083D6E1-5AF8-3F49-BDF9-19647B88D854}"/>
              </a:ext>
            </a:extLst>
          </p:cNvPr>
          <p:cNvSpPr>
            <a:spLocks noGrp="1"/>
          </p:cNvSpPr>
          <p:nvPr>
            <p:ph type="title"/>
          </p:nvPr>
        </p:nvSpPr>
        <p:spPr>
          <a:xfrm>
            <a:off x="838200" y="365125"/>
            <a:ext cx="10515600" cy="1325563"/>
          </a:xfrm>
        </p:spPr>
        <p:txBody>
          <a:bodyPr>
            <a:normAutofit/>
          </a:bodyPr>
          <a:lstStyle/>
          <a:p>
            <a:r>
              <a:rPr lang="en-IT">
                <a:solidFill>
                  <a:srgbClr val="FFFFFF"/>
                </a:solidFill>
              </a:rPr>
              <a:t>delete</a:t>
            </a:r>
          </a:p>
        </p:txBody>
      </p:sp>
      <p:graphicFrame>
        <p:nvGraphicFramePr>
          <p:cNvPr id="5" name="Content Placeholder 2">
            <a:extLst>
              <a:ext uri="{FF2B5EF4-FFF2-40B4-BE49-F238E27FC236}">
                <a16:creationId xmlns:a16="http://schemas.microsoft.com/office/drawing/2014/main" id="{EAC8442F-ED79-47AF-AF3B-049EF8B65B98}"/>
              </a:ext>
            </a:extLst>
          </p:cNvPr>
          <p:cNvGraphicFramePr>
            <a:graphicFrameLocks noGrp="1"/>
          </p:cNvGraphicFramePr>
          <p:nvPr>
            <p:ph idx="1"/>
            <p:extLst>
              <p:ext uri="{D42A27DB-BD31-4B8C-83A1-F6EECF244321}">
                <p14:modId xmlns:p14="http://schemas.microsoft.com/office/powerpoint/2010/main" val="33159678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4504035"/>
      </p:ext>
    </p:extLst>
  </p:cSld>
  <p:clrMapOvr>
    <a:overrideClrMapping bg1="dk1" tx1="lt1" bg2="dk2" tx2="lt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126770-EEA9-A34B-91C9-CEB7B7F2DE5F}"/>
              </a:ext>
            </a:extLst>
          </p:cNvPr>
          <p:cNvSpPr>
            <a:spLocks noGrp="1"/>
          </p:cNvSpPr>
          <p:nvPr>
            <p:ph type="title"/>
          </p:nvPr>
        </p:nvSpPr>
        <p:spPr>
          <a:xfrm>
            <a:off x="7859437" y="957695"/>
            <a:ext cx="3494362" cy="4930246"/>
          </a:xfrm>
        </p:spPr>
        <p:txBody>
          <a:bodyPr>
            <a:normAutofit/>
          </a:bodyPr>
          <a:lstStyle/>
          <a:p>
            <a:pPr algn="r"/>
            <a:r>
              <a:rPr lang="it-IT">
                <a:solidFill>
                  <a:schemeClr val="accent1"/>
                </a:solidFill>
              </a:rPr>
              <a:t>Export e Backup</a:t>
            </a:r>
          </a:p>
        </p:txBody>
      </p:sp>
      <p:sp>
        <p:nvSpPr>
          <p:cNvPr id="3" name="Content Placeholder 2">
            <a:extLst>
              <a:ext uri="{FF2B5EF4-FFF2-40B4-BE49-F238E27FC236}">
                <a16:creationId xmlns:a16="http://schemas.microsoft.com/office/drawing/2014/main" id="{E5F98024-ABE4-F94E-9C2D-AAD4B7B6DE1A}"/>
              </a:ext>
            </a:extLst>
          </p:cNvPr>
          <p:cNvSpPr>
            <a:spLocks noGrp="1"/>
          </p:cNvSpPr>
          <p:nvPr>
            <p:ph idx="1"/>
          </p:nvPr>
        </p:nvSpPr>
        <p:spPr>
          <a:xfrm>
            <a:off x="857266" y="963877"/>
            <a:ext cx="6377769" cy="4930246"/>
          </a:xfrm>
        </p:spPr>
        <p:txBody>
          <a:bodyPr anchor="ctr">
            <a:normAutofit/>
          </a:bodyPr>
          <a:lstStyle/>
          <a:p>
            <a:r>
              <a:rPr lang="en" sz="2400" dirty="0"/>
              <a:t>SELECT * FROM gene WHERE source = ‘</a:t>
            </a:r>
            <a:r>
              <a:rPr lang="en" sz="2400" dirty="0" err="1"/>
              <a:t>insdc</a:t>
            </a:r>
            <a:r>
              <a:rPr lang="en" sz="2400" dirty="0"/>
              <a:t>' INTO OUTFILE '/var/lib/</a:t>
            </a:r>
            <a:r>
              <a:rPr lang="en" sz="2400" dirty="0" err="1"/>
              <a:t>mysql</a:t>
            </a:r>
            <a:r>
              <a:rPr lang="en" sz="2400" dirty="0"/>
              <a:t>-files/</a:t>
            </a:r>
            <a:r>
              <a:rPr lang="en" sz="2400" dirty="0" err="1"/>
              <a:t>genes.csv</a:t>
            </a:r>
            <a:r>
              <a:rPr lang="en" sz="2400" dirty="0"/>
              <a:t>' FIELDS TERMINATED BY ',' ENCLOSED BY '"' LINES TERMINATED BY '\n’;</a:t>
            </a:r>
          </a:p>
          <a:p>
            <a:endParaRPr lang="en" sz="2400" dirty="0"/>
          </a:p>
          <a:p>
            <a:r>
              <a:rPr lang="it-IT" sz="2400" dirty="0"/>
              <a:t>m</a:t>
            </a:r>
            <a:r>
              <a:rPr lang="en" sz="2400" dirty="0" err="1"/>
              <a:t>ysqldump</a:t>
            </a:r>
            <a:r>
              <a:rPr lang="en" sz="2400" dirty="0"/>
              <a:t> –u </a:t>
            </a:r>
            <a:r>
              <a:rPr lang="it-IT" sz="2400" dirty="0" err="1"/>
              <a:t>user_xxx</a:t>
            </a:r>
            <a:r>
              <a:rPr lang="en" sz="2400" dirty="0"/>
              <a:t> -p -h 127.0.0.1 </a:t>
            </a:r>
            <a:r>
              <a:rPr lang="en" sz="2400" dirty="0" err="1"/>
              <a:t>user_xxxx</a:t>
            </a:r>
            <a:r>
              <a:rPr lang="en" sz="2400" dirty="0"/>
              <a:t> &gt; </a:t>
            </a:r>
            <a:r>
              <a:rPr lang="en" sz="2400" dirty="0" err="1"/>
              <a:t>backup.sql</a:t>
            </a:r>
            <a:endParaRPr lang="en" sz="2400" dirty="0"/>
          </a:p>
          <a:p>
            <a:endParaRPr lang="en" sz="2400" dirty="0"/>
          </a:p>
          <a:p>
            <a:r>
              <a:rPr lang="it-IT" sz="2400" dirty="0" err="1"/>
              <a:t>mysql</a:t>
            </a:r>
            <a:r>
              <a:rPr lang="it-IT" sz="2400" dirty="0"/>
              <a:t> -h 127.0.0.1 -u </a:t>
            </a:r>
            <a:r>
              <a:rPr lang="it-IT" sz="2400" dirty="0" err="1"/>
              <a:t>user_xxx</a:t>
            </a:r>
            <a:r>
              <a:rPr lang="it-IT" sz="2400" dirty="0"/>
              <a:t> -</a:t>
            </a:r>
            <a:r>
              <a:rPr lang="it-IT" sz="2400" dirty="0" err="1"/>
              <a:t>p</a:t>
            </a:r>
            <a:r>
              <a:rPr lang="it-IT" sz="2400" dirty="0"/>
              <a:t> -e 'SELECT * from  ' &gt; /</a:t>
            </a:r>
            <a:r>
              <a:rPr lang="it-IT" sz="2400" dirty="0" err="1"/>
              <a:t>tmp</a:t>
            </a:r>
            <a:r>
              <a:rPr lang="it-IT" sz="2400" dirty="0"/>
              <a:t>/</a:t>
            </a:r>
            <a:r>
              <a:rPr lang="it-IT" sz="2400" dirty="0" err="1"/>
              <a:t>myfile.txt</a:t>
            </a:r>
            <a:endParaRPr lang="it-IT" sz="2400" dirty="0"/>
          </a:p>
          <a:p>
            <a:endParaRPr lang="en" sz="2400" dirty="0"/>
          </a:p>
          <a:p>
            <a:endParaRPr lang="it-IT" sz="2400" dirty="0"/>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7593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94655-7AEB-6B4D-88E9-96B7A9DA3849}"/>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a:solidFill>
                  <a:schemeClr val="tx1"/>
                </a:solidFill>
                <a:latin typeface="+mj-lt"/>
                <a:ea typeface="+mj-ea"/>
                <a:cs typeface="+mj-cs"/>
              </a:rPr>
              <a:t>Break</a:t>
            </a:r>
          </a:p>
        </p:txBody>
      </p:sp>
      <p:pic>
        <p:nvPicPr>
          <p:cNvPr id="7" name="Graphic 6" descr="Coffee">
            <a:extLst>
              <a:ext uri="{FF2B5EF4-FFF2-40B4-BE49-F238E27FC236}">
                <a16:creationId xmlns:a16="http://schemas.microsoft.com/office/drawing/2014/main" id="{2C7CCD96-E452-40FB-943F-2D32C9D54F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1" y="2743201"/>
            <a:ext cx="1371600" cy="1371600"/>
          </a:xfrm>
          <a:prstGeom prst="rect">
            <a:avLst/>
          </a:prstGeom>
        </p:spPr>
      </p:pic>
    </p:spTree>
    <p:extLst>
      <p:ext uri="{BB962C8B-B14F-4D97-AF65-F5344CB8AC3E}">
        <p14:creationId xmlns:p14="http://schemas.microsoft.com/office/powerpoint/2010/main" val="41781626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3402021-E0C3-D241-9455-A75B6ED61988}"/>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kern="1200">
                <a:solidFill>
                  <a:srgbClr val="000000"/>
                </a:solidFill>
                <a:latin typeface="+mj-lt"/>
                <a:ea typeface="+mj-ea"/>
                <a:cs typeface="+mj-cs"/>
              </a:rPr>
              <a:t>Modello Entità Relazione</a:t>
            </a: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icture containing screenshot&#10;&#10;Description automatically generated">
            <a:extLst>
              <a:ext uri="{FF2B5EF4-FFF2-40B4-BE49-F238E27FC236}">
                <a16:creationId xmlns:a16="http://schemas.microsoft.com/office/drawing/2014/main" id="{EFBD956C-9117-3248-98DF-7631D76D6833}"/>
              </a:ext>
            </a:extLst>
          </p:cNvPr>
          <p:cNvPicPr>
            <a:picLocks noGrp="1" noChangeAspect="1"/>
          </p:cNvPicPr>
          <p:nvPr>
            <p:ph idx="1"/>
          </p:nvPr>
        </p:nvPicPr>
        <p:blipFill>
          <a:blip r:embed="rId4"/>
          <a:stretch>
            <a:fillRect/>
          </a:stretch>
        </p:blipFill>
        <p:spPr>
          <a:xfrm>
            <a:off x="429349" y="2592733"/>
            <a:ext cx="3661831" cy="1692733"/>
          </a:xfrm>
          <a:prstGeom prst="rect">
            <a:avLst/>
          </a:prstGeom>
        </p:spPr>
      </p:pic>
      <p:sp>
        <p:nvSpPr>
          <p:cNvPr id="6" name="TextBox 5">
            <a:extLst>
              <a:ext uri="{FF2B5EF4-FFF2-40B4-BE49-F238E27FC236}">
                <a16:creationId xmlns:a16="http://schemas.microsoft.com/office/drawing/2014/main" id="{A13A77C3-9623-2943-884B-3C35587D3E7B}"/>
              </a:ext>
            </a:extLst>
          </p:cNvPr>
          <p:cNvSpPr txBox="1"/>
          <p:nvPr/>
        </p:nvSpPr>
        <p:spPr>
          <a:xfrm>
            <a:off x="6090574" y="2421682"/>
            <a:ext cx="4977578" cy="363928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700">
                <a:solidFill>
                  <a:srgbClr val="000000"/>
                </a:solidFill>
              </a:rPr>
              <a:t>In </a:t>
            </a:r>
            <a:r>
              <a:rPr lang="en-US" sz="1700">
                <a:solidFill>
                  <a:srgbClr val="000000"/>
                </a:solidFill>
                <a:hlinkClick r:id="rId5" tooltip="Informatica"/>
              </a:rPr>
              <a:t>informatica</a:t>
            </a:r>
            <a:r>
              <a:rPr lang="en-US" sz="1700">
                <a:solidFill>
                  <a:srgbClr val="000000"/>
                </a:solidFill>
              </a:rPr>
              <a:t>, nell'ambito della </a:t>
            </a:r>
            <a:r>
              <a:rPr lang="en-US" sz="1700">
                <a:solidFill>
                  <a:srgbClr val="000000"/>
                </a:solidFill>
                <a:hlinkClick r:id="rId6" tooltip="Progettazione di basi di dati"/>
              </a:rPr>
              <a:t>progettazione dei database</a:t>
            </a:r>
            <a:r>
              <a:rPr lang="en-US" sz="1700">
                <a:solidFill>
                  <a:srgbClr val="000000"/>
                </a:solidFill>
              </a:rPr>
              <a:t>, il </a:t>
            </a:r>
            <a:r>
              <a:rPr lang="en-US" sz="1700" b="1">
                <a:solidFill>
                  <a:srgbClr val="000000"/>
                </a:solidFill>
              </a:rPr>
              <a:t>modello entity-relationship</a:t>
            </a:r>
            <a:r>
              <a:rPr lang="en-US" sz="1700">
                <a:solidFill>
                  <a:srgbClr val="000000"/>
                </a:solidFill>
              </a:rPr>
              <a:t> (detto anche </a:t>
            </a:r>
            <a:r>
              <a:rPr lang="en-US" sz="1700" b="1">
                <a:solidFill>
                  <a:srgbClr val="000000"/>
                </a:solidFill>
              </a:rPr>
              <a:t>modello E-R</a:t>
            </a:r>
            <a:r>
              <a:rPr lang="en-US" sz="1700">
                <a:solidFill>
                  <a:srgbClr val="000000"/>
                </a:solidFill>
              </a:rPr>
              <a:t>; in italiano: </a:t>
            </a:r>
            <a:r>
              <a:rPr lang="en-US" sz="1700" b="1">
                <a:solidFill>
                  <a:srgbClr val="000000"/>
                </a:solidFill>
              </a:rPr>
              <a:t>modello entità-associazione</a:t>
            </a:r>
            <a:r>
              <a:rPr lang="en-US" sz="1700">
                <a:solidFill>
                  <a:srgbClr val="000000"/>
                </a:solidFill>
              </a:rPr>
              <a:t> o con l'espressione desueta di '</a:t>
            </a:r>
            <a:r>
              <a:rPr lang="en-US" sz="1700" b="1" i="1">
                <a:solidFill>
                  <a:srgbClr val="000000"/>
                </a:solidFill>
              </a:rPr>
              <a:t>modello entità-relazione'</a:t>
            </a:r>
            <a:r>
              <a:rPr lang="en-US" sz="1700">
                <a:solidFill>
                  <a:srgbClr val="000000"/>
                </a:solidFill>
              </a:rPr>
              <a:t>) è un modello teorico per la rappresentazione concettuale e grafica dei </a:t>
            </a:r>
            <a:r>
              <a:rPr lang="en-US" sz="1700">
                <a:solidFill>
                  <a:srgbClr val="000000"/>
                </a:solidFill>
                <a:hlinkClick r:id="rId7" tooltip="Dati"/>
              </a:rPr>
              <a:t>dati</a:t>
            </a:r>
            <a:r>
              <a:rPr lang="en-US" sz="1700">
                <a:solidFill>
                  <a:srgbClr val="000000"/>
                </a:solidFill>
              </a:rPr>
              <a:t> a un alto livello di </a:t>
            </a:r>
            <a:r>
              <a:rPr lang="en-US" sz="1700">
                <a:solidFill>
                  <a:srgbClr val="000000"/>
                </a:solidFill>
                <a:hlinkClick r:id="rId8" tooltip="Astrazione (informatica)"/>
              </a:rPr>
              <a:t>astrazione</a:t>
            </a:r>
            <a:r>
              <a:rPr lang="en-US" sz="1700">
                <a:solidFill>
                  <a:srgbClr val="000000"/>
                </a:solidFill>
              </a:rPr>
              <a:t>, formalizzato dal prof. Peter Chen nel 1976</a:t>
            </a:r>
            <a:r>
              <a:rPr lang="en-US" sz="1700" baseline="30000">
                <a:solidFill>
                  <a:srgbClr val="000000"/>
                </a:solidFill>
                <a:hlinkClick r:id="rId9"/>
              </a:rPr>
              <a:t>[1]</a:t>
            </a:r>
            <a:r>
              <a:rPr lang="en-US" sz="1700">
                <a:solidFill>
                  <a:srgbClr val="000000"/>
                </a:solidFill>
              </a:rPr>
              <a:t>. </a:t>
            </a:r>
            <a:r>
              <a:rPr lang="en-US" sz="1700" i="1">
                <a:solidFill>
                  <a:srgbClr val="000000"/>
                </a:solidFill>
              </a:rPr>
              <a:t>La vecchia dicitura '</a:t>
            </a:r>
            <a:r>
              <a:rPr lang="en-US" sz="1700" b="1" i="1">
                <a:solidFill>
                  <a:srgbClr val="000000"/>
                </a:solidFill>
              </a:rPr>
              <a:t>entità-relazione'</a:t>
            </a:r>
            <a:r>
              <a:rPr lang="en-US" sz="1700" i="1">
                <a:solidFill>
                  <a:srgbClr val="000000"/>
                </a:solidFill>
              </a:rPr>
              <a:t> è stata abbandonata in quanto, in passato, ha favorito la confusione tra la </a:t>
            </a:r>
            <a:r>
              <a:rPr lang="en-US" sz="1700" b="1" i="1">
                <a:solidFill>
                  <a:srgbClr val="000000"/>
                </a:solidFill>
              </a:rPr>
              <a:t>relationship</a:t>
            </a:r>
            <a:r>
              <a:rPr lang="en-US" sz="1700" i="1">
                <a:solidFill>
                  <a:srgbClr val="000000"/>
                </a:solidFill>
              </a:rPr>
              <a:t> del modello E-R (associazione concettuale) e la </a:t>
            </a:r>
            <a:r>
              <a:rPr lang="en-US" sz="1700" b="1" i="1">
                <a:solidFill>
                  <a:srgbClr val="000000"/>
                </a:solidFill>
              </a:rPr>
              <a:t>relation</a:t>
            </a:r>
            <a:r>
              <a:rPr lang="en-US" sz="1700" i="1">
                <a:solidFill>
                  <a:srgbClr val="000000"/>
                </a:solidFill>
              </a:rPr>
              <a:t> del </a:t>
            </a:r>
            <a:r>
              <a:rPr lang="en-US" sz="1700" i="1">
                <a:solidFill>
                  <a:srgbClr val="000000"/>
                </a:solidFill>
                <a:hlinkClick r:id="rId10" tooltip="Modello relazionale"/>
              </a:rPr>
              <a:t>modello relazionale</a:t>
            </a:r>
            <a:r>
              <a:rPr lang="en-US" sz="1700" i="1">
                <a:solidFill>
                  <a:srgbClr val="000000"/>
                </a:solidFill>
              </a:rPr>
              <a:t> (tabella logica).</a:t>
            </a:r>
          </a:p>
          <a:p>
            <a:pPr indent="-228600">
              <a:lnSpc>
                <a:spcPct val="90000"/>
              </a:lnSpc>
              <a:spcAft>
                <a:spcPts val="600"/>
              </a:spcAft>
              <a:buFont typeface="Arial" panose="020B0604020202020204" pitchFamily="34" charset="0"/>
              <a:buChar char="•"/>
            </a:pPr>
            <a:endParaRPr lang="en-US" sz="1700" i="1">
              <a:solidFill>
                <a:srgbClr val="000000"/>
              </a:solidFill>
            </a:endParaRPr>
          </a:p>
          <a:p>
            <a:pPr indent="-228600">
              <a:lnSpc>
                <a:spcPct val="90000"/>
              </a:lnSpc>
              <a:spcAft>
                <a:spcPts val="600"/>
              </a:spcAft>
              <a:buFont typeface="Arial" panose="020B0604020202020204" pitchFamily="34" charset="0"/>
              <a:buChar char="•"/>
            </a:pPr>
            <a:r>
              <a:rPr lang="en-US" sz="1700" i="1">
                <a:solidFill>
                  <a:srgbClr val="000000"/>
                </a:solidFill>
              </a:rPr>
              <a:t>Source: wikipedia</a:t>
            </a:r>
          </a:p>
        </p:txBody>
      </p:sp>
    </p:spTree>
    <p:extLst>
      <p:ext uri="{BB962C8B-B14F-4D97-AF65-F5344CB8AC3E}">
        <p14:creationId xmlns:p14="http://schemas.microsoft.com/office/powerpoint/2010/main" val="13878896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99A8B4F-0FED-46C0-9186-5A8E116D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A6861EE-7660-46C9-80BD-173B8F745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C4627EB-B262-464E-B4AA-CD78EC37ED22}"/>
              </a:ext>
            </a:extLst>
          </p:cNvPr>
          <p:cNvSpPr>
            <a:spLocks noGrp="1"/>
          </p:cNvSpPr>
          <p:nvPr>
            <p:ph type="title"/>
          </p:nvPr>
        </p:nvSpPr>
        <p:spPr>
          <a:xfrm>
            <a:off x="807365" y="802955"/>
            <a:ext cx="6318649" cy="1454051"/>
          </a:xfrm>
        </p:spPr>
        <p:txBody>
          <a:bodyPr>
            <a:normAutofit/>
          </a:bodyPr>
          <a:lstStyle/>
          <a:p>
            <a:r>
              <a:rPr lang="it-IT" sz="3600">
                <a:solidFill>
                  <a:srgbClr val="000000"/>
                </a:solidFill>
              </a:rPr>
              <a:t>Tipo di associazione</a:t>
            </a:r>
          </a:p>
        </p:txBody>
      </p:sp>
      <p:sp>
        <p:nvSpPr>
          <p:cNvPr id="3" name="Content Placeholder 2">
            <a:extLst>
              <a:ext uri="{FF2B5EF4-FFF2-40B4-BE49-F238E27FC236}">
                <a16:creationId xmlns:a16="http://schemas.microsoft.com/office/drawing/2014/main" id="{3DBA60AF-8B53-9047-A954-C084010564D1}"/>
              </a:ext>
            </a:extLst>
          </p:cNvPr>
          <p:cNvSpPr>
            <a:spLocks noGrp="1"/>
          </p:cNvSpPr>
          <p:nvPr>
            <p:ph idx="1"/>
          </p:nvPr>
        </p:nvSpPr>
        <p:spPr>
          <a:xfrm>
            <a:off x="803807" y="2421682"/>
            <a:ext cx="4650524" cy="3639289"/>
          </a:xfrm>
        </p:spPr>
        <p:txBody>
          <a:bodyPr anchor="ctr">
            <a:normAutofit/>
          </a:bodyPr>
          <a:lstStyle/>
          <a:p>
            <a:r>
              <a:rPr lang="it-IT" sz="2000" dirty="0">
                <a:solidFill>
                  <a:srgbClr val="000000"/>
                </a:solidFill>
              </a:rPr>
              <a:t>1 ad 1</a:t>
            </a:r>
          </a:p>
          <a:p>
            <a:pPr lvl="1"/>
            <a:r>
              <a:rPr lang="it-IT" sz="1600" dirty="0">
                <a:solidFill>
                  <a:srgbClr val="000000"/>
                </a:solidFill>
              </a:rPr>
              <a:t>Passaporto - cittadino</a:t>
            </a:r>
          </a:p>
          <a:p>
            <a:r>
              <a:rPr lang="it-IT" sz="2000" dirty="0">
                <a:solidFill>
                  <a:srgbClr val="000000"/>
                </a:solidFill>
              </a:rPr>
              <a:t>1 ad </a:t>
            </a:r>
            <a:r>
              <a:rPr lang="it-IT" sz="2000" dirty="0" err="1">
                <a:solidFill>
                  <a:srgbClr val="000000"/>
                </a:solidFill>
              </a:rPr>
              <a:t>N</a:t>
            </a:r>
            <a:endParaRPr lang="it-IT" sz="2000" dirty="0">
              <a:solidFill>
                <a:srgbClr val="000000"/>
              </a:solidFill>
            </a:endParaRPr>
          </a:p>
          <a:p>
            <a:pPr lvl="1"/>
            <a:r>
              <a:rPr lang="it-IT" sz="1600" dirty="0">
                <a:solidFill>
                  <a:srgbClr val="000000"/>
                </a:solidFill>
              </a:rPr>
              <a:t>Studente – pagamento </a:t>
            </a:r>
          </a:p>
          <a:p>
            <a:r>
              <a:rPr lang="it-IT" sz="2000" dirty="0" err="1">
                <a:solidFill>
                  <a:srgbClr val="000000"/>
                </a:solidFill>
              </a:rPr>
              <a:t>N</a:t>
            </a:r>
            <a:r>
              <a:rPr lang="it-IT" sz="2000" dirty="0">
                <a:solidFill>
                  <a:srgbClr val="000000"/>
                </a:solidFill>
              </a:rPr>
              <a:t> ad </a:t>
            </a:r>
            <a:r>
              <a:rPr lang="it-IT" sz="2000" dirty="0" err="1">
                <a:solidFill>
                  <a:srgbClr val="000000"/>
                </a:solidFill>
              </a:rPr>
              <a:t>N</a:t>
            </a:r>
            <a:endParaRPr lang="it-IT" sz="2000" dirty="0">
              <a:solidFill>
                <a:srgbClr val="000000"/>
              </a:solidFill>
            </a:endParaRPr>
          </a:p>
          <a:p>
            <a:pPr lvl="1"/>
            <a:r>
              <a:rPr lang="it-IT" sz="1600" dirty="0">
                <a:solidFill>
                  <a:srgbClr val="000000"/>
                </a:solidFill>
              </a:rPr>
              <a:t>Studente - Classe</a:t>
            </a:r>
          </a:p>
          <a:p>
            <a:endParaRPr lang="it-IT" sz="2000" dirty="0">
              <a:solidFill>
                <a:srgbClr val="000000"/>
              </a:solidFill>
            </a:endParaRPr>
          </a:p>
        </p:txBody>
      </p:sp>
      <p:sp>
        <p:nvSpPr>
          <p:cNvPr id="17" name="Oval 16">
            <a:extLst>
              <a:ext uri="{FF2B5EF4-FFF2-40B4-BE49-F238E27FC236}">
                <a16:creationId xmlns:a16="http://schemas.microsoft.com/office/drawing/2014/main" id="{38A69B74-22E3-47CC-823F-18BE7930C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36" y="2960687"/>
            <a:ext cx="2668748" cy="2668748"/>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014" y="2"/>
            <a:ext cx="4034987" cy="342814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4" descr="A picture containing screenshot&#10;&#10;Description automatically generated">
            <a:extLst>
              <a:ext uri="{FF2B5EF4-FFF2-40B4-BE49-F238E27FC236}">
                <a16:creationId xmlns:a16="http://schemas.microsoft.com/office/drawing/2014/main" id="{31853E0E-EE35-3646-80E5-53931C3EC9AC}"/>
              </a:ext>
            </a:extLst>
          </p:cNvPr>
          <p:cNvPicPr>
            <a:picLocks noChangeAspect="1"/>
          </p:cNvPicPr>
          <p:nvPr/>
        </p:nvPicPr>
        <p:blipFill>
          <a:blip r:embed="rId4"/>
          <a:stretch>
            <a:fillRect/>
          </a:stretch>
        </p:blipFill>
        <p:spPr>
          <a:xfrm>
            <a:off x="6294918" y="3806134"/>
            <a:ext cx="2258184" cy="1043877"/>
          </a:xfrm>
          <a:prstGeom prst="rect">
            <a:avLst/>
          </a:prstGeom>
        </p:spPr>
      </p:pic>
      <p:sp>
        <p:nvSpPr>
          <p:cNvPr id="25"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9131" y="4258570"/>
            <a:ext cx="3132869" cy="2599430"/>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174F3CC5-706F-C347-83E3-E35792E92221}"/>
              </a:ext>
            </a:extLst>
          </p:cNvPr>
          <p:cNvPicPr>
            <a:picLocks noChangeAspect="1"/>
          </p:cNvPicPr>
          <p:nvPr/>
        </p:nvPicPr>
        <p:blipFill>
          <a:blip r:embed="rId5"/>
          <a:stretch>
            <a:fillRect/>
          </a:stretch>
        </p:blipFill>
        <p:spPr>
          <a:xfrm>
            <a:off x="8303022" y="651038"/>
            <a:ext cx="3888978" cy="1370865"/>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B4287BD0-8CE4-9441-ADFC-EE171C0198EF}"/>
              </a:ext>
            </a:extLst>
          </p:cNvPr>
          <p:cNvPicPr>
            <a:picLocks noChangeAspect="1"/>
          </p:cNvPicPr>
          <p:nvPr/>
        </p:nvPicPr>
        <p:blipFill>
          <a:blip r:embed="rId6"/>
          <a:stretch>
            <a:fillRect/>
          </a:stretch>
        </p:blipFill>
        <p:spPr>
          <a:xfrm>
            <a:off x="9309299" y="5074919"/>
            <a:ext cx="2731923" cy="1543943"/>
          </a:xfrm>
          <a:prstGeom prst="rect">
            <a:avLst/>
          </a:prstGeom>
        </p:spPr>
      </p:pic>
    </p:spTree>
    <p:extLst>
      <p:ext uri="{BB962C8B-B14F-4D97-AF65-F5344CB8AC3E}">
        <p14:creationId xmlns:p14="http://schemas.microsoft.com/office/powerpoint/2010/main" val="3086519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ECE619-68F7-8E4D-9BC9-71C802474B2F}"/>
              </a:ext>
            </a:extLst>
          </p:cNvPr>
          <p:cNvSpPr>
            <a:spLocks noGrp="1"/>
          </p:cNvSpPr>
          <p:nvPr>
            <p:ph type="title"/>
          </p:nvPr>
        </p:nvSpPr>
        <p:spPr>
          <a:xfrm>
            <a:off x="863029" y="1012004"/>
            <a:ext cx="3416158" cy="4795408"/>
          </a:xfrm>
        </p:spPr>
        <p:txBody>
          <a:bodyPr>
            <a:normAutofit/>
          </a:bodyPr>
          <a:lstStyle/>
          <a:p>
            <a:r>
              <a:rPr lang="it-IT" dirty="0">
                <a:solidFill>
                  <a:srgbClr val="FFFFFF"/>
                </a:solidFill>
              </a:rPr>
              <a:t>Vincolo</a:t>
            </a:r>
          </a:p>
        </p:txBody>
      </p:sp>
      <p:graphicFrame>
        <p:nvGraphicFramePr>
          <p:cNvPr id="15" name="Content Placeholder 2">
            <a:extLst>
              <a:ext uri="{FF2B5EF4-FFF2-40B4-BE49-F238E27FC236}">
                <a16:creationId xmlns:a16="http://schemas.microsoft.com/office/drawing/2014/main" id="{64FAE0A4-3230-4CAE-9434-1B9FED7E4550}"/>
              </a:ext>
            </a:extLst>
          </p:cNvPr>
          <p:cNvGraphicFramePr>
            <a:graphicFrameLocks noGrp="1"/>
          </p:cNvGraphicFramePr>
          <p:nvPr>
            <p:ph idx="1"/>
            <p:extLst>
              <p:ext uri="{D42A27DB-BD31-4B8C-83A1-F6EECF244321}">
                <p14:modId xmlns:p14="http://schemas.microsoft.com/office/powerpoint/2010/main" val="128602501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7557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DBDCCF-90A6-5947-A62B-8EF5F8E8C0A7}"/>
              </a:ext>
            </a:extLst>
          </p:cNvPr>
          <p:cNvSpPr>
            <a:spLocks noGrp="1"/>
          </p:cNvSpPr>
          <p:nvPr>
            <p:ph type="title"/>
          </p:nvPr>
        </p:nvSpPr>
        <p:spPr>
          <a:xfrm>
            <a:off x="686834" y="1153572"/>
            <a:ext cx="3200400" cy="4461163"/>
          </a:xfrm>
        </p:spPr>
        <p:txBody>
          <a:bodyPr>
            <a:normAutofit/>
          </a:bodyPr>
          <a:lstStyle/>
          <a:p>
            <a:r>
              <a:rPr lang="en-IT">
                <a:solidFill>
                  <a:srgbClr val="FFFFFF"/>
                </a:solidFill>
              </a:rPr>
              <a:t>Esempio XML</a:t>
            </a:r>
          </a:p>
        </p:txBody>
      </p:sp>
      <p:sp>
        <p:nvSpPr>
          <p:cNvPr id="20"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555BA2A-C12D-E24E-93D4-16FB1771C47B}"/>
              </a:ext>
            </a:extLst>
          </p:cNvPr>
          <p:cNvSpPr>
            <a:spLocks noGrp="1"/>
          </p:cNvSpPr>
          <p:nvPr>
            <p:ph idx="1"/>
          </p:nvPr>
        </p:nvSpPr>
        <p:spPr>
          <a:xfrm>
            <a:off x="4447308" y="591344"/>
            <a:ext cx="6906491" cy="5585619"/>
          </a:xfrm>
        </p:spPr>
        <p:txBody>
          <a:bodyPr anchor="ctr">
            <a:normAutofit/>
          </a:bodyPr>
          <a:lstStyle/>
          <a:p>
            <a:pPr marL="0" indent="0">
              <a:buNone/>
            </a:pPr>
            <a:r>
              <a:rPr lang="en-GB" sz="1300"/>
              <a:t>&lt;?xml version="1.0" encoding="UTF-8"?&gt;</a:t>
            </a:r>
          </a:p>
          <a:p>
            <a:pPr marL="0" indent="0">
              <a:buNone/>
            </a:pPr>
            <a:r>
              <a:rPr lang="en-GB" sz="1300"/>
              <a:t>&lt;CATALOG&gt;</a:t>
            </a:r>
          </a:p>
          <a:p>
            <a:pPr marL="457200" lvl="1" indent="0">
              <a:buNone/>
            </a:pPr>
            <a:r>
              <a:rPr lang="en-GB" sz="1300"/>
              <a:t>  &lt;CD&gt;</a:t>
            </a:r>
          </a:p>
          <a:p>
            <a:pPr marL="914400" lvl="2" indent="0">
              <a:buNone/>
            </a:pPr>
            <a:r>
              <a:rPr lang="en-GB" sz="1300"/>
              <a:t>    &lt;TITLE&gt;Empire Burlesque&lt;/TITLE&gt;</a:t>
            </a:r>
          </a:p>
          <a:p>
            <a:pPr marL="914400" lvl="2" indent="0">
              <a:buNone/>
            </a:pPr>
            <a:r>
              <a:rPr lang="en-GB" sz="1300"/>
              <a:t>    &lt;ARTIST&gt;Bob Dylan&lt;/ARTIST&gt;</a:t>
            </a:r>
          </a:p>
          <a:p>
            <a:pPr marL="914400" lvl="2" indent="0">
              <a:buNone/>
            </a:pPr>
            <a:r>
              <a:rPr lang="en-GB" sz="1300"/>
              <a:t>    &lt;COUNTRY&gt;USA&lt;/COUNTRY&gt;</a:t>
            </a:r>
          </a:p>
          <a:p>
            <a:pPr marL="914400" lvl="2" indent="0">
              <a:buNone/>
            </a:pPr>
            <a:r>
              <a:rPr lang="en-GB" sz="1300"/>
              <a:t>    &lt;COMPANY&gt;Columbia&lt;/COMPANY&gt;</a:t>
            </a:r>
          </a:p>
          <a:p>
            <a:pPr marL="914400" lvl="2" indent="0">
              <a:buNone/>
            </a:pPr>
            <a:r>
              <a:rPr lang="en-GB" sz="1300"/>
              <a:t>    &lt;PRICE&gt;10.90&lt;/PRICE&gt;</a:t>
            </a:r>
          </a:p>
          <a:p>
            <a:pPr marL="914400" lvl="2" indent="0">
              <a:buNone/>
            </a:pPr>
            <a:r>
              <a:rPr lang="en-GB" sz="1300"/>
              <a:t>    &lt;YEAR&gt;1985&lt;/YEAR&gt;</a:t>
            </a:r>
          </a:p>
          <a:p>
            <a:pPr marL="457200" lvl="1" indent="0">
              <a:buNone/>
            </a:pPr>
            <a:r>
              <a:rPr lang="en-GB" sz="1300"/>
              <a:t>  &lt;/CD&gt;</a:t>
            </a:r>
          </a:p>
          <a:p>
            <a:pPr marL="457200" lvl="1" indent="0">
              <a:buNone/>
            </a:pPr>
            <a:r>
              <a:rPr lang="en-GB" sz="1300"/>
              <a:t>  &lt;CD&gt;</a:t>
            </a:r>
          </a:p>
          <a:p>
            <a:pPr marL="914400" lvl="2" indent="0">
              <a:buNone/>
            </a:pPr>
            <a:r>
              <a:rPr lang="en-GB" sz="1300"/>
              <a:t>    &lt;TITLE&gt;Hide your heart&lt;/TITLE&gt;</a:t>
            </a:r>
          </a:p>
          <a:p>
            <a:pPr marL="914400" lvl="2" indent="0">
              <a:buNone/>
            </a:pPr>
            <a:r>
              <a:rPr lang="en-GB" sz="1300"/>
              <a:t>    &lt;ARTIST&gt;Bob Dylan&lt;/ARTIST&gt;</a:t>
            </a:r>
          </a:p>
          <a:p>
            <a:pPr marL="914400" lvl="2" indent="0">
              <a:buNone/>
            </a:pPr>
            <a:r>
              <a:rPr lang="en-GB" sz="1300"/>
              <a:t>    &lt;COUNTRY&gt;UK&lt;/COUNTRY&gt;</a:t>
            </a:r>
          </a:p>
          <a:p>
            <a:pPr marL="914400" lvl="2" indent="0">
              <a:buNone/>
            </a:pPr>
            <a:r>
              <a:rPr lang="en-GB" sz="1300"/>
              <a:t>    &lt;COMPANY&gt;CBS Records&lt;/COMPANY&gt;</a:t>
            </a:r>
          </a:p>
          <a:p>
            <a:pPr marL="914400" lvl="2" indent="0">
              <a:buNone/>
            </a:pPr>
            <a:r>
              <a:rPr lang="en-GB" sz="1300"/>
              <a:t>    &lt;PRICE&gt;9.90&lt;/PRICE&gt;</a:t>
            </a:r>
          </a:p>
          <a:p>
            <a:pPr marL="914400" lvl="2" indent="0">
              <a:buNone/>
            </a:pPr>
            <a:r>
              <a:rPr lang="en-GB" sz="1300"/>
              <a:t>    &lt;YEAR&gt;1988&lt;/YEAR&gt;</a:t>
            </a:r>
          </a:p>
          <a:p>
            <a:pPr marL="457200" lvl="1" indent="0">
              <a:buNone/>
            </a:pPr>
            <a:r>
              <a:rPr lang="en-GB" sz="1300"/>
              <a:t>  &lt;/CD&gt;</a:t>
            </a:r>
          </a:p>
          <a:p>
            <a:pPr marL="0" indent="0">
              <a:buNone/>
            </a:pPr>
            <a:r>
              <a:rPr lang="en-GB" sz="1300"/>
              <a:t>&lt;CATALOG&gt;</a:t>
            </a:r>
          </a:p>
          <a:p>
            <a:pPr marL="0" indent="0">
              <a:buNone/>
            </a:pPr>
            <a:endParaRPr lang="en-IT" sz="1300"/>
          </a:p>
        </p:txBody>
      </p:sp>
    </p:spTree>
    <p:extLst>
      <p:ext uri="{BB962C8B-B14F-4D97-AF65-F5344CB8AC3E}">
        <p14:creationId xmlns:p14="http://schemas.microsoft.com/office/powerpoint/2010/main" val="28162989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57AAD8-6B51-8349-AB0D-DC065D74664E}"/>
              </a:ext>
            </a:extLst>
          </p:cNvPr>
          <p:cNvSpPr>
            <a:spLocks noGrp="1"/>
          </p:cNvSpPr>
          <p:nvPr>
            <p:ph type="title"/>
          </p:nvPr>
        </p:nvSpPr>
        <p:spPr>
          <a:xfrm>
            <a:off x="5297762" y="1053711"/>
            <a:ext cx="5638994" cy="1424446"/>
          </a:xfrm>
        </p:spPr>
        <p:txBody>
          <a:bodyPr>
            <a:normAutofit/>
          </a:bodyPr>
          <a:lstStyle/>
          <a:p>
            <a:r>
              <a:rPr lang="it-IT" dirty="0">
                <a:solidFill>
                  <a:srgbClr val="FFFFFF"/>
                </a:solidFill>
              </a:rPr>
              <a:t>Chiave primaria</a:t>
            </a:r>
          </a:p>
        </p:txBody>
      </p:sp>
      <p:pic>
        <p:nvPicPr>
          <p:cNvPr id="4" name="Picture 3">
            <a:extLst>
              <a:ext uri="{FF2B5EF4-FFF2-40B4-BE49-F238E27FC236}">
                <a16:creationId xmlns:a16="http://schemas.microsoft.com/office/drawing/2014/main" id="{66AB3B54-02E5-3F41-9E42-C6DE47E12CDA}"/>
              </a:ext>
            </a:extLst>
          </p:cNvPr>
          <p:cNvPicPr>
            <a:picLocks noChangeAspect="1"/>
          </p:cNvPicPr>
          <p:nvPr/>
        </p:nvPicPr>
        <p:blipFill>
          <a:blip r:embed="rId3"/>
          <a:stretch>
            <a:fillRect/>
          </a:stretch>
        </p:blipFill>
        <p:spPr>
          <a:xfrm>
            <a:off x="627510" y="478232"/>
            <a:ext cx="3371482" cy="2789902"/>
          </a:xfrm>
          <a:prstGeom prst="rect">
            <a:avLst/>
          </a:prstGeom>
        </p:spPr>
      </p:pic>
      <p:cxnSp>
        <p:nvCxnSpPr>
          <p:cNvPr id="14" name="Straight Connector 13">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9ACF5E-D387-984A-8404-3353F3014FAD}"/>
              </a:ext>
            </a:extLst>
          </p:cNvPr>
          <p:cNvSpPr>
            <a:spLocks noGrp="1"/>
          </p:cNvSpPr>
          <p:nvPr>
            <p:ph idx="1"/>
          </p:nvPr>
        </p:nvSpPr>
        <p:spPr>
          <a:xfrm>
            <a:off x="5297762" y="2799889"/>
            <a:ext cx="5747187" cy="2987543"/>
          </a:xfrm>
        </p:spPr>
        <p:txBody>
          <a:bodyPr anchor="t">
            <a:normAutofit/>
          </a:bodyPr>
          <a:lstStyle/>
          <a:p>
            <a:r>
              <a:rPr lang="it-IT" sz="2400" dirty="0">
                <a:solidFill>
                  <a:srgbClr val="FFFFFF"/>
                </a:solidFill>
              </a:rPr>
              <a:t>Creiamo una chiave primaria nella tabella appena creata dai valori duplicati</a:t>
            </a:r>
          </a:p>
          <a:p>
            <a:pPr lvl="1"/>
            <a:r>
              <a:rPr lang="it-IT" dirty="0">
                <a:solidFill>
                  <a:srgbClr val="FFFFFF"/>
                </a:solidFill>
              </a:rPr>
              <a:t>Creazione della colonna</a:t>
            </a:r>
          </a:p>
          <a:p>
            <a:pPr lvl="1"/>
            <a:r>
              <a:rPr lang="it-IT" dirty="0">
                <a:solidFill>
                  <a:srgbClr val="FFFFFF"/>
                </a:solidFill>
              </a:rPr>
              <a:t>Definizione della chiave primaria</a:t>
            </a:r>
          </a:p>
          <a:p>
            <a:pPr lvl="1"/>
            <a:r>
              <a:rPr lang="it-IT" dirty="0">
                <a:solidFill>
                  <a:srgbClr val="FFFFFF"/>
                </a:solidFill>
              </a:rPr>
              <a:t>Attenzione alla convenzione di denominazione</a:t>
            </a:r>
          </a:p>
          <a:p>
            <a:pPr lvl="1"/>
            <a:endParaRPr lang="it-IT" dirty="0">
              <a:solidFill>
                <a:srgbClr val="FFFFFF"/>
              </a:solidFill>
            </a:endParaRPr>
          </a:p>
          <a:p>
            <a:pPr lvl="1"/>
            <a:endParaRPr lang="it-IT" dirty="0">
              <a:solidFill>
                <a:srgbClr val="FFFFFF"/>
              </a:solidFill>
            </a:endParaRPr>
          </a:p>
        </p:txBody>
      </p:sp>
      <p:sp>
        <p:nvSpPr>
          <p:cNvPr id="10" name="Rectangle 9">
            <a:extLst>
              <a:ext uri="{FF2B5EF4-FFF2-40B4-BE49-F238E27FC236}">
                <a16:creationId xmlns:a16="http://schemas.microsoft.com/office/drawing/2014/main" id="{215AA0E3-DBAE-3745-99E9-F8C368B921AD}"/>
              </a:ext>
            </a:extLst>
          </p:cNvPr>
          <p:cNvSpPr/>
          <p:nvPr/>
        </p:nvSpPr>
        <p:spPr>
          <a:xfrm>
            <a:off x="315932" y="3353755"/>
            <a:ext cx="4177691" cy="3139321"/>
          </a:xfrm>
          <a:prstGeom prst="rect">
            <a:avLst/>
          </a:prstGeom>
        </p:spPr>
        <p:txBody>
          <a:bodyPr wrap="square">
            <a:spAutoFit/>
          </a:bodyPr>
          <a:lstStyle/>
          <a:p>
            <a:r>
              <a:rPr lang="it-IT" sz="1100" dirty="0"/>
              <a:t>CREATE TABLE `gene` (</a:t>
            </a:r>
          </a:p>
          <a:p>
            <a:r>
              <a:rPr lang="it-IT" sz="1100" dirty="0"/>
              <a:t>  `</a:t>
            </a:r>
            <a:r>
              <a:rPr lang="it-IT" sz="1100" dirty="0" err="1"/>
              <a:t>gene_id</a:t>
            </a:r>
            <a:r>
              <a:rPr lang="it-IT" sz="1100" dirty="0"/>
              <a:t>` </a:t>
            </a:r>
            <a:r>
              <a:rPr lang="it-IT" sz="1100" dirty="0" err="1"/>
              <a:t>int</a:t>
            </a:r>
            <a:r>
              <a:rPr lang="it-IT" sz="1100" dirty="0"/>
              <a:t>(10) </a:t>
            </a:r>
            <a:r>
              <a:rPr lang="it-IT" sz="1100" dirty="0" err="1"/>
              <a:t>unsigned</a:t>
            </a:r>
            <a:r>
              <a:rPr lang="it-IT" sz="1100" dirty="0"/>
              <a:t> NOT NULL AUTO_INCREMENT,</a:t>
            </a:r>
          </a:p>
          <a:p>
            <a:r>
              <a:rPr lang="it-IT" sz="1100" dirty="0"/>
              <a:t>  `</a:t>
            </a:r>
            <a:r>
              <a:rPr lang="it-IT" sz="1100" dirty="0" err="1"/>
              <a:t>biotype</a:t>
            </a:r>
            <a:r>
              <a:rPr lang="it-IT" sz="1100" dirty="0"/>
              <a:t>` </a:t>
            </a:r>
            <a:r>
              <a:rPr lang="it-IT" sz="1100" dirty="0" err="1"/>
              <a:t>varchar</a:t>
            </a:r>
            <a:r>
              <a:rPr lang="it-IT" sz="1100" dirty="0"/>
              <a:t>(40) NOT NULL,</a:t>
            </a:r>
          </a:p>
          <a:p>
            <a:r>
              <a:rPr lang="it-IT" sz="1100" dirty="0"/>
              <a:t>  `</a:t>
            </a:r>
            <a:r>
              <a:rPr lang="it-IT" sz="1100" dirty="0" err="1"/>
              <a:t>analysis_id</a:t>
            </a:r>
            <a:r>
              <a:rPr lang="it-IT" sz="1100" dirty="0"/>
              <a:t>` </a:t>
            </a:r>
            <a:r>
              <a:rPr lang="it-IT" sz="1100" dirty="0" err="1"/>
              <a:t>smallint</a:t>
            </a:r>
            <a:r>
              <a:rPr lang="it-IT" sz="1100" dirty="0"/>
              <a:t>(5) </a:t>
            </a:r>
            <a:r>
              <a:rPr lang="it-IT" sz="1100" dirty="0" err="1"/>
              <a:t>unsigned</a:t>
            </a:r>
            <a:r>
              <a:rPr lang="it-IT" sz="1100" dirty="0"/>
              <a:t> NOT NULL,</a:t>
            </a:r>
          </a:p>
          <a:p>
            <a:r>
              <a:rPr lang="it-IT" sz="1100" dirty="0"/>
              <a:t>  `</a:t>
            </a:r>
            <a:r>
              <a:rPr lang="it-IT" sz="1100" dirty="0" err="1"/>
              <a:t>seq_region_id</a:t>
            </a:r>
            <a:r>
              <a:rPr lang="it-IT" sz="1100" dirty="0"/>
              <a:t>` </a:t>
            </a:r>
            <a:r>
              <a:rPr lang="it-IT" sz="1100" dirty="0" err="1"/>
              <a:t>int</a:t>
            </a:r>
            <a:r>
              <a:rPr lang="it-IT" sz="1100" dirty="0"/>
              <a:t>(10) </a:t>
            </a:r>
            <a:r>
              <a:rPr lang="it-IT" sz="1100" dirty="0" err="1"/>
              <a:t>unsigned</a:t>
            </a:r>
            <a:r>
              <a:rPr lang="it-IT" sz="1100" dirty="0"/>
              <a:t> NOT NULL,</a:t>
            </a:r>
          </a:p>
          <a:p>
            <a:r>
              <a:rPr lang="it-IT" sz="1100" dirty="0"/>
              <a:t>  `</a:t>
            </a:r>
            <a:r>
              <a:rPr lang="it-IT" sz="1100" dirty="0" err="1"/>
              <a:t>seq_region_start</a:t>
            </a:r>
            <a:r>
              <a:rPr lang="it-IT" sz="1100" dirty="0"/>
              <a:t>` </a:t>
            </a:r>
            <a:r>
              <a:rPr lang="it-IT" sz="1100" dirty="0" err="1"/>
              <a:t>int</a:t>
            </a:r>
            <a:r>
              <a:rPr lang="it-IT" sz="1100" dirty="0"/>
              <a:t>(10) </a:t>
            </a:r>
            <a:r>
              <a:rPr lang="it-IT" sz="1100" dirty="0" err="1"/>
              <a:t>unsigned</a:t>
            </a:r>
            <a:r>
              <a:rPr lang="it-IT" sz="1100" dirty="0"/>
              <a:t> NOT NULL,</a:t>
            </a:r>
          </a:p>
          <a:p>
            <a:r>
              <a:rPr lang="it-IT" sz="1100" dirty="0"/>
              <a:t>  `</a:t>
            </a:r>
            <a:r>
              <a:rPr lang="it-IT" sz="1100" dirty="0" err="1"/>
              <a:t>seq_region_end</a:t>
            </a:r>
            <a:r>
              <a:rPr lang="it-IT" sz="1100" dirty="0"/>
              <a:t>` </a:t>
            </a:r>
            <a:r>
              <a:rPr lang="it-IT" sz="1100" dirty="0" err="1"/>
              <a:t>int</a:t>
            </a:r>
            <a:r>
              <a:rPr lang="it-IT" sz="1100" dirty="0"/>
              <a:t>(10) </a:t>
            </a:r>
            <a:r>
              <a:rPr lang="it-IT" sz="1100" dirty="0" err="1"/>
              <a:t>unsigned</a:t>
            </a:r>
            <a:r>
              <a:rPr lang="it-IT" sz="1100" dirty="0"/>
              <a:t> NOT NULL,</a:t>
            </a:r>
          </a:p>
          <a:p>
            <a:r>
              <a:rPr lang="it-IT" sz="1100" dirty="0"/>
              <a:t>  `</a:t>
            </a:r>
            <a:r>
              <a:rPr lang="it-IT" sz="1100" dirty="0" err="1"/>
              <a:t>seq_region_strand</a:t>
            </a:r>
            <a:r>
              <a:rPr lang="it-IT" sz="1100" dirty="0"/>
              <a:t>` </a:t>
            </a:r>
            <a:r>
              <a:rPr lang="it-IT" sz="1100" dirty="0" err="1"/>
              <a:t>tinyint</a:t>
            </a:r>
            <a:r>
              <a:rPr lang="it-IT" sz="1100" dirty="0"/>
              <a:t>(2) NOT NULL,</a:t>
            </a:r>
          </a:p>
          <a:p>
            <a:r>
              <a:rPr lang="it-IT" sz="1100" dirty="0"/>
              <a:t>  `</a:t>
            </a:r>
            <a:r>
              <a:rPr lang="it-IT" sz="1100" dirty="0" err="1"/>
              <a:t>display_xref_id</a:t>
            </a:r>
            <a:r>
              <a:rPr lang="it-IT" sz="1100" dirty="0"/>
              <a:t>` </a:t>
            </a:r>
            <a:r>
              <a:rPr lang="it-IT" sz="1100" dirty="0" err="1"/>
              <a:t>int</a:t>
            </a:r>
            <a:r>
              <a:rPr lang="it-IT" sz="1100" dirty="0"/>
              <a:t>(10) </a:t>
            </a:r>
            <a:r>
              <a:rPr lang="it-IT" sz="1100" dirty="0" err="1"/>
              <a:t>unsigned</a:t>
            </a:r>
            <a:r>
              <a:rPr lang="it-IT" sz="1100" dirty="0"/>
              <a:t> DEFAULT NULL,</a:t>
            </a:r>
          </a:p>
          <a:p>
            <a:r>
              <a:rPr lang="it-IT" sz="1100" dirty="0"/>
              <a:t>  `source` </a:t>
            </a:r>
            <a:r>
              <a:rPr lang="it-IT" sz="1100" dirty="0" err="1"/>
              <a:t>varchar</a:t>
            </a:r>
            <a:r>
              <a:rPr lang="it-IT" sz="1100" dirty="0"/>
              <a:t>(40) NOT NULL,</a:t>
            </a:r>
          </a:p>
          <a:p>
            <a:r>
              <a:rPr lang="it-IT" sz="1100" dirty="0"/>
              <a:t>  `</a:t>
            </a:r>
            <a:r>
              <a:rPr lang="it-IT" sz="1100" dirty="0" err="1"/>
              <a:t>description</a:t>
            </a:r>
            <a:r>
              <a:rPr lang="it-IT" sz="1100" dirty="0"/>
              <a:t>` text,</a:t>
            </a:r>
          </a:p>
          <a:p>
            <a:r>
              <a:rPr lang="it-IT" sz="1100" dirty="0"/>
              <a:t>  `</a:t>
            </a:r>
            <a:r>
              <a:rPr lang="it-IT" sz="1100" dirty="0" err="1"/>
              <a:t>is_current</a:t>
            </a:r>
            <a:r>
              <a:rPr lang="it-IT" sz="1100" dirty="0"/>
              <a:t>` </a:t>
            </a:r>
            <a:r>
              <a:rPr lang="it-IT" sz="1100" dirty="0" err="1"/>
              <a:t>tinyint</a:t>
            </a:r>
            <a:r>
              <a:rPr lang="it-IT" sz="1100" dirty="0"/>
              <a:t>(1) NOT NULL DEFAULT '1',</a:t>
            </a:r>
          </a:p>
          <a:p>
            <a:r>
              <a:rPr lang="it-IT" sz="1100" dirty="0"/>
              <a:t>  `</a:t>
            </a:r>
            <a:r>
              <a:rPr lang="it-IT" sz="1100" dirty="0" err="1"/>
              <a:t>canonical_transcript_id</a:t>
            </a:r>
            <a:r>
              <a:rPr lang="it-IT" sz="1100" dirty="0"/>
              <a:t>` </a:t>
            </a:r>
            <a:r>
              <a:rPr lang="it-IT" sz="1100" dirty="0" err="1"/>
              <a:t>int</a:t>
            </a:r>
            <a:r>
              <a:rPr lang="it-IT" sz="1100" dirty="0"/>
              <a:t>(10) </a:t>
            </a:r>
            <a:r>
              <a:rPr lang="it-IT" sz="1100" dirty="0" err="1"/>
              <a:t>unsigned</a:t>
            </a:r>
            <a:r>
              <a:rPr lang="it-IT" sz="1100" dirty="0"/>
              <a:t> NOT NULL,</a:t>
            </a:r>
          </a:p>
          <a:p>
            <a:r>
              <a:rPr lang="it-IT" sz="1100" dirty="0"/>
              <a:t>  `</a:t>
            </a:r>
            <a:r>
              <a:rPr lang="it-IT" sz="1100" dirty="0" err="1"/>
              <a:t>stable_id</a:t>
            </a:r>
            <a:r>
              <a:rPr lang="it-IT" sz="1100" dirty="0"/>
              <a:t>` </a:t>
            </a:r>
            <a:r>
              <a:rPr lang="it-IT" sz="1100" dirty="0" err="1"/>
              <a:t>varchar</a:t>
            </a:r>
            <a:r>
              <a:rPr lang="it-IT" sz="1100" dirty="0"/>
              <a:t>(128) DEFAULT NULL,</a:t>
            </a:r>
          </a:p>
          <a:p>
            <a:r>
              <a:rPr lang="it-IT" sz="1100" dirty="0"/>
              <a:t>  `</a:t>
            </a:r>
            <a:r>
              <a:rPr lang="it-IT" sz="1100" dirty="0" err="1"/>
              <a:t>version</a:t>
            </a:r>
            <a:r>
              <a:rPr lang="it-IT" sz="1100" dirty="0"/>
              <a:t>` </a:t>
            </a:r>
            <a:r>
              <a:rPr lang="it-IT" sz="1100" dirty="0" err="1"/>
              <a:t>smallint</a:t>
            </a:r>
            <a:r>
              <a:rPr lang="it-IT" sz="1100" dirty="0"/>
              <a:t>(5) </a:t>
            </a:r>
            <a:r>
              <a:rPr lang="it-IT" sz="1100" dirty="0" err="1"/>
              <a:t>unsigned</a:t>
            </a:r>
            <a:r>
              <a:rPr lang="it-IT" sz="1100" dirty="0"/>
              <a:t> DEFAULT NULL,</a:t>
            </a:r>
          </a:p>
          <a:p>
            <a:r>
              <a:rPr lang="it-IT" sz="1100" dirty="0"/>
              <a:t>  `</a:t>
            </a:r>
            <a:r>
              <a:rPr lang="it-IT" sz="1100" dirty="0" err="1"/>
              <a:t>created_date</a:t>
            </a:r>
            <a:r>
              <a:rPr lang="it-IT" sz="1100" dirty="0"/>
              <a:t>` </a:t>
            </a:r>
            <a:r>
              <a:rPr lang="it-IT" sz="1100" dirty="0" err="1"/>
              <a:t>datetime</a:t>
            </a:r>
            <a:r>
              <a:rPr lang="it-IT" sz="1100" dirty="0"/>
              <a:t> DEFAULT NULL,</a:t>
            </a:r>
          </a:p>
          <a:p>
            <a:r>
              <a:rPr lang="it-IT" sz="1100" dirty="0"/>
              <a:t>  `</a:t>
            </a:r>
            <a:r>
              <a:rPr lang="it-IT" sz="1100" dirty="0" err="1"/>
              <a:t>modified_date</a:t>
            </a:r>
            <a:r>
              <a:rPr lang="it-IT" sz="1100" dirty="0"/>
              <a:t>` </a:t>
            </a:r>
            <a:r>
              <a:rPr lang="it-IT" sz="1100" dirty="0" err="1"/>
              <a:t>datetime</a:t>
            </a:r>
            <a:r>
              <a:rPr lang="it-IT" sz="1100" dirty="0"/>
              <a:t> DEFAULT NULL,</a:t>
            </a:r>
          </a:p>
          <a:p>
            <a:r>
              <a:rPr lang="it-IT" sz="1100" dirty="0"/>
              <a:t>  PRIMARY KEY (`</a:t>
            </a:r>
            <a:r>
              <a:rPr lang="it-IT" sz="1100" dirty="0" err="1"/>
              <a:t>gene_id</a:t>
            </a:r>
            <a:r>
              <a:rPr lang="it-IT" sz="1100" dirty="0"/>
              <a:t>`))</a:t>
            </a:r>
          </a:p>
        </p:txBody>
      </p:sp>
    </p:spTree>
    <p:extLst>
      <p:ext uri="{BB962C8B-B14F-4D97-AF65-F5344CB8AC3E}">
        <p14:creationId xmlns:p14="http://schemas.microsoft.com/office/powerpoint/2010/main" val="1566224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471681-5A76-DC49-87FE-F86962B61F76}"/>
              </a:ext>
            </a:extLst>
          </p:cNvPr>
          <p:cNvSpPr>
            <a:spLocks noGrp="1"/>
          </p:cNvSpPr>
          <p:nvPr>
            <p:ph type="title"/>
          </p:nvPr>
        </p:nvSpPr>
        <p:spPr>
          <a:xfrm>
            <a:off x="943277" y="712269"/>
            <a:ext cx="3370998" cy="5502264"/>
          </a:xfrm>
        </p:spPr>
        <p:txBody>
          <a:bodyPr>
            <a:normAutofit/>
          </a:bodyPr>
          <a:lstStyle/>
          <a:p>
            <a:r>
              <a:rPr lang="it-IT">
                <a:solidFill>
                  <a:srgbClr val="FFFFFF"/>
                </a:solidFill>
              </a:rPr>
              <a:t>Chiave Esterna (Foreign Key)</a:t>
            </a:r>
          </a:p>
        </p:txBody>
      </p:sp>
      <p:cxnSp>
        <p:nvCxnSpPr>
          <p:cNvPr id="12" name="Straight Connector 11">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CCD5357-B062-4443-8A56-C01938188374}"/>
              </a:ext>
            </a:extLst>
          </p:cNvPr>
          <p:cNvGraphicFramePr>
            <a:graphicFrameLocks noGrp="1"/>
          </p:cNvGraphicFramePr>
          <p:nvPr>
            <p:ph idx="1"/>
            <p:extLst>
              <p:ext uri="{D42A27DB-BD31-4B8C-83A1-F6EECF244321}">
                <p14:modId xmlns:p14="http://schemas.microsoft.com/office/powerpoint/2010/main" val="1781865471"/>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67193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33954-5FFB-8747-A177-F217BD8169D9}"/>
              </a:ext>
            </a:extLst>
          </p:cNvPr>
          <p:cNvSpPr>
            <a:spLocks noGrp="1"/>
          </p:cNvSpPr>
          <p:nvPr>
            <p:ph type="title"/>
          </p:nvPr>
        </p:nvSpPr>
        <p:spPr>
          <a:xfrm>
            <a:off x="4965430" y="629268"/>
            <a:ext cx="6586491" cy="1286160"/>
          </a:xfrm>
        </p:spPr>
        <p:txBody>
          <a:bodyPr anchor="b">
            <a:normAutofit/>
          </a:bodyPr>
          <a:lstStyle/>
          <a:p>
            <a:r>
              <a:rPr lang="en-IT" dirty="0"/>
              <a:t>Esercizio</a:t>
            </a:r>
          </a:p>
        </p:txBody>
      </p:sp>
      <p:sp>
        <p:nvSpPr>
          <p:cNvPr id="3" name="Content Placeholder 2">
            <a:extLst>
              <a:ext uri="{FF2B5EF4-FFF2-40B4-BE49-F238E27FC236}">
                <a16:creationId xmlns:a16="http://schemas.microsoft.com/office/drawing/2014/main" id="{C9C8E8DC-4740-234A-BC22-2FE232C69306}"/>
              </a:ext>
            </a:extLst>
          </p:cNvPr>
          <p:cNvSpPr>
            <a:spLocks noGrp="1"/>
          </p:cNvSpPr>
          <p:nvPr>
            <p:ph idx="1"/>
          </p:nvPr>
        </p:nvSpPr>
        <p:spPr>
          <a:xfrm>
            <a:off x="4965431" y="2438400"/>
            <a:ext cx="6586489" cy="3785419"/>
          </a:xfrm>
        </p:spPr>
        <p:txBody>
          <a:bodyPr>
            <a:normAutofit/>
          </a:bodyPr>
          <a:lstStyle/>
          <a:p>
            <a:r>
              <a:rPr lang="en-GB" sz="1300" dirty="0"/>
              <a:t>alter table gene add foreign key (</a:t>
            </a:r>
            <a:r>
              <a:rPr lang="en-GB" sz="1300" dirty="0" err="1"/>
              <a:t>seq_region_id</a:t>
            </a:r>
            <a:r>
              <a:rPr lang="en-GB" sz="1300" dirty="0"/>
              <a:t>) references gene(</a:t>
            </a:r>
            <a:r>
              <a:rPr lang="en-GB" sz="1300" dirty="0" err="1"/>
              <a:t>seq_region_id</a:t>
            </a:r>
            <a:r>
              <a:rPr lang="en-GB" sz="1300" dirty="0"/>
              <a:t>);</a:t>
            </a:r>
          </a:p>
          <a:p>
            <a:endParaRPr lang="en-GB" sz="1300" dirty="0"/>
          </a:p>
          <a:p>
            <a:r>
              <a:rPr lang="en-GB" sz="1300" dirty="0"/>
              <a:t>alter table </a:t>
            </a:r>
            <a:r>
              <a:rPr lang="en-GB" sz="1300" dirty="0" err="1"/>
              <a:t>dna_align_feature</a:t>
            </a:r>
            <a:r>
              <a:rPr lang="en-GB" sz="1300" dirty="0"/>
              <a:t> add foreign key (</a:t>
            </a:r>
            <a:r>
              <a:rPr lang="en-GB" sz="1300" dirty="0" err="1"/>
              <a:t>seq_region_id</a:t>
            </a:r>
            <a:r>
              <a:rPr lang="en-GB" sz="1300" dirty="0"/>
              <a:t>) references </a:t>
            </a:r>
            <a:r>
              <a:rPr lang="en-GB" sz="1300" dirty="0" err="1"/>
              <a:t>dna</a:t>
            </a:r>
            <a:r>
              <a:rPr lang="en-GB" sz="1300" dirty="0"/>
              <a:t>(</a:t>
            </a:r>
            <a:r>
              <a:rPr lang="en-GB" sz="1300" dirty="0" err="1"/>
              <a:t>seq_region_id</a:t>
            </a:r>
            <a:r>
              <a:rPr lang="en-GB" sz="1300" dirty="0"/>
              <a:t>);</a:t>
            </a:r>
          </a:p>
          <a:p>
            <a:endParaRPr lang="en-GB" sz="1300" dirty="0"/>
          </a:p>
          <a:p>
            <a:r>
              <a:rPr lang="en-GB" sz="1300" dirty="0"/>
              <a:t>alter table exon add foreign key (</a:t>
            </a:r>
            <a:r>
              <a:rPr lang="en-GB" sz="1300" dirty="0" err="1"/>
              <a:t>seq_region_id</a:t>
            </a:r>
            <a:r>
              <a:rPr lang="en-GB" sz="1300" dirty="0"/>
              <a:t>) references </a:t>
            </a:r>
            <a:r>
              <a:rPr lang="en-GB" sz="1300" dirty="0" err="1"/>
              <a:t>dna</a:t>
            </a:r>
            <a:r>
              <a:rPr lang="en-GB" sz="1300" dirty="0"/>
              <a:t>(</a:t>
            </a:r>
            <a:r>
              <a:rPr lang="en-GB" sz="1300" dirty="0" err="1"/>
              <a:t>seq_region_id</a:t>
            </a:r>
            <a:r>
              <a:rPr lang="en-GB" sz="1300" dirty="0"/>
              <a:t>);</a:t>
            </a:r>
          </a:p>
          <a:p>
            <a:endParaRPr lang="en-GB" sz="1300" dirty="0"/>
          </a:p>
          <a:p>
            <a:r>
              <a:rPr lang="en-GB" sz="1300" dirty="0"/>
              <a:t>alter table </a:t>
            </a:r>
            <a:r>
              <a:rPr lang="en-GB" sz="1300" dirty="0" err="1"/>
              <a:t>assembly_exception</a:t>
            </a:r>
            <a:r>
              <a:rPr lang="en-GB" sz="1300" dirty="0"/>
              <a:t> add foreign key (</a:t>
            </a:r>
            <a:r>
              <a:rPr lang="en-GB" sz="1300" dirty="0" err="1"/>
              <a:t>seq_region_id</a:t>
            </a:r>
            <a:r>
              <a:rPr lang="en-GB" sz="1300" dirty="0"/>
              <a:t>) references </a:t>
            </a:r>
            <a:r>
              <a:rPr lang="en-GB" sz="1300" dirty="0" err="1"/>
              <a:t>dna</a:t>
            </a:r>
            <a:r>
              <a:rPr lang="en-GB" sz="1300" dirty="0"/>
              <a:t>(</a:t>
            </a:r>
            <a:r>
              <a:rPr lang="en-GB" sz="1300" dirty="0" err="1"/>
              <a:t>seq_region_id</a:t>
            </a:r>
            <a:r>
              <a:rPr lang="en-GB" sz="1300" dirty="0"/>
              <a:t>);</a:t>
            </a:r>
          </a:p>
          <a:p>
            <a:endParaRPr lang="en-GB" sz="1300" dirty="0"/>
          </a:p>
          <a:p>
            <a:r>
              <a:rPr lang="en-GB" sz="1300" dirty="0"/>
              <a:t>alter table </a:t>
            </a:r>
            <a:r>
              <a:rPr lang="en-GB" sz="1300" dirty="0" err="1"/>
              <a:t>density_feature</a:t>
            </a:r>
            <a:r>
              <a:rPr lang="en-GB" sz="1300" dirty="0"/>
              <a:t> add foreign key (</a:t>
            </a:r>
            <a:r>
              <a:rPr lang="en-GB" sz="1300" dirty="0" err="1"/>
              <a:t>seq_region_id</a:t>
            </a:r>
            <a:r>
              <a:rPr lang="en-GB" sz="1300" dirty="0"/>
              <a:t>) references </a:t>
            </a:r>
            <a:r>
              <a:rPr lang="en-GB" sz="1300" dirty="0" err="1"/>
              <a:t>dna</a:t>
            </a:r>
            <a:r>
              <a:rPr lang="en-GB" sz="1300" dirty="0"/>
              <a:t>(</a:t>
            </a:r>
            <a:r>
              <a:rPr lang="en-GB" sz="1300" dirty="0" err="1"/>
              <a:t>seq_region_id</a:t>
            </a:r>
            <a:r>
              <a:rPr lang="en-GB" sz="1300" dirty="0"/>
              <a:t>);</a:t>
            </a:r>
          </a:p>
          <a:p>
            <a:endParaRPr lang="en-GB" sz="1300" dirty="0"/>
          </a:p>
          <a:p>
            <a:r>
              <a:rPr lang="en-GB" sz="1300" dirty="0"/>
              <a:t>alter table </a:t>
            </a:r>
            <a:r>
              <a:rPr lang="en-GB" sz="1300" dirty="0" err="1"/>
              <a:t>ditag_feature</a:t>
            </a:r>
            <a:r>
              <a:rPr lang="en-GB" sz="1300" dirty="0"/>
              <a:t> add foreign key (</a:t>
            </a:r>
            <a:r>
              <a:rPr lang="en-GB" sz="1300" dirty="0" err="1"/>
              <a:t>seq_region_id</a:t>
            </a:r>
            <a:r>
              <a:rPr lang="en-GB" sz="1300" dirty="0"/>
              <a:t>) references </a:t>
            </a:r>
            <a:r>
              <a:rPr lang="en-GB" sz="1300" dirty="0" err="1"/>
              <a:t>dna</a:t>
            </a:r>
            <a:r>
              <a:rPr lang="en-GB" sz="1300" dirty="0"/>
              <a:t>(</a:t>
            </a:r>
            <a:r>
              <a:rPr lang="en-GB" sz="1300" dirty="0" err="1"/>
              <a:t>seq_region_id</a:t>
            </a:r>
            <a:r>
              <a:rPr lang="en-GB" sz="1300" dirty="0"/>
              <a:t>);</a:t>
            </a:r>
          </a:p>
          <a:p>
            <a:endParaRPr lang="en-IT" sz="1300" dirty="0"/>
          </a:p>
        </p:txBody>
      </p:sp>
      <p:pic>
        <p:nvPicPr>
          <p:cNvPr id="5" name="Picture 4" descr="Top view of cubes connected with black lines">
            <a:extLst>
              <a:ext uri="{FF2B5EF4-FFF2-40B4-BE49-F238E27FC236}">
                <a16:creationId xmlns:a16="http://schemas.microsoft.com/office/drawing/2014/main" id="{2CBE67F8-C8D3-4EBE-BD5B-9CD17DC76187}"/>
              </a:ext>
            </a:extLst>
          </p:cNvPr>
          <p:cNvPicPr>
            <a:picLocks noChangeAspect="1"/>
          </p:cNvPicPr>
          <p:nvPr/>
        </p:nvPicPr>
        <p:blipFill rotWithShape="1">
          <a:blip r:embed="rId2"/>
          <a:srcRect l="29613" r="1969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6492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E5B1-DFD8-1A4F-AA34-A4248A6C2DF5}"/>
              </a:ext>
            </a:extLst>
          </p:cNvPr>
          <p:cNvSpPr>
            <a:spLocks noGrp="1"/>
          </p:cNvSpPr>
          <p:nvPr>
            <p:ph type="title"/>
          </p:nvPr>
        </p:nvSpPr>
        <p:spPr>
          <a:xfrm>
            <a:off x="4965430" y="629268"/>
            <a:ext cx="6586491" cy="1286160"/>
          </a:xfrm>
        </p:spPr>
        <p:txBody>
          <a:bodyPr anchor="b">
            <a:normAutofit/>
          </a:bodyPr>
          <a:lstStyle/>
          <a:p>
            <a:r>
              <a:rPr lang="en-IT" dirty="0"/>
              <a:t>Cerchiamo l’errore	</a:t>
            </a:r>
          </a:p>
        </p:txBody>
      </p:sp>
      <p:sp>
        <p:nvSpPr>
          <p:cNvPr id="3" name="Content Placeholder 2">
            <a:extLst>
              <a:ext uri="{FF2B5EF4-FFF2-40B4-BE49-F238E27FC236}">
                <a16:creationId xmlns:a16="http://schemas.microsoft.com/office/drawing/2014/main" id="{AB4B640F-5B89-CE41-BC0C-4EB6130FD198}"/>
              </a:ext>
            </a:extLst>
          </p:cNvPr>
          <p:cNvSpPr>
            <a:spLocks noGrp="1"/>
          </p:cNvSpPr>
          <p:nvPr>
            <p:ph idx="1"/>
          </p:nvPr>
        </p:nvSpPr>
        <p:spPr>
          <a:xfrm>
            <a:off x="4965431" y="2438400"/>
            <a:ext cx="6586489" cy="3785419"/>
          </a:xfrm>
        </p:spPr>
        <p:txBody>
          <a:bodyPr>
            <a:normAutofit/>
          </a:bodyPr>
          <a:lstStyle/>
          <a:p>
            <a:r>
              <a:rPr lang="en-IT" sz="2000"/>
              <a:t>Inviduiamo una chiave esterna mancante</a:t>
            </a:r>
          </a:p>
        </p:txBody>
      </p:sp>
      <p:pic>
        <p:nvPicPr>
          <p:cNvPr id="5" name="Picture 4" descr="Tipi diversi di chiavi">
            <a:extLst>
              <a:ext uri="{FF2B5EF4-FFF2-40B4-BE49-F238E27FC236}">
                <a16:creationId xmlns:a16="http://schemas.microsoft.com/office/drawing/2014/main" id="{024AE26D-E8D9-4DBF-BECD-050C31C01487}"/>
              </a:ext>
            </a:extLst>
          </p:cNvPr>
          <p:cNvPicPr>
            <a:picLocks noChangeAspect="1"/>
          </p:cNvPicPr>
          <p:nvPr/>
        </p:nvPicPr>
        <p:blipFill rotWithShape="1">
          <a:blip r:embed="rId2"/>
          <a:srcRect l="25740" r="30831"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CB26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126770-EEA9-A34B-91C9-CEB7B7F2DE5F}"/>
              </a:ext>
            </a:extLst>
          </p:cNvPr>
          <p:cNvSpPr>
            <a:spLocks noGrp="1"/>
          </p:cNvSpPr>
          <p:nvPr>
            <p:ph type="title"/>
          </p:nvPr>
        </p:nvSpPr>
        <p:spPr>
          <a:xfrm>
            <a:off x="863029" y="1012004"/>
            <a:ext cx="3416158" cy="4795408"/>
          </a:xfrm>
        </p:spPr>
        <p:txBody>
          <a:bodyPr>
            <a:normAutofit/>
          </a:bodyPr>
          <a:lstStyle/>
          <a:p>
            <a:r>
              <a:rPr lang="it-IT">
                <a:solidFill>
                  <a:srgbClr val="FFFFFF"/>
                </a:solidFill>
              </a:rPr>
              <a:t>Chiave esterna sintassi</a:t>
            </a:r>
          </a:p>
        </p:txBody>
      </p:sp>
      <p:graphicFrame>
        <p:nvGraphicFramePr>
          <p:cNvPr id="5" name="Content Placeholder 2">
            <a:extLst>
              <a:ext uri="{FF2B5EF4-FFF2-40B4-BE49-F238E27FC236}">
                <a16:creationId xmlns:a16="http://schemas.microsoft.com/office/drawing/2014/main" id="{4622DF36-09E8-468F-8B99-AC5B3BC4EB02}"/>
              </a:ext>
            </a:extLst>
          </p:cNvPr>
          <p:cNvGraphicFramePr>
            <a:graphicFrameLocks noGrp="1"/>
          </p:cNvGraphicFramePr>
          <p:nvPr>
            <p:ph idx="1"/>
            <p:extLst>
              <p:ext uri="{D42A27DB-BD31-4B8C-83A1-F6EECF244321}">
                <p14:modId xmlns:p14="http://schemas.microsoft.com/office/powerpoint/2010/main" val="363984702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47233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E15AFEC-1865-8944-B8AE-2216F063A974}"/>
              </a:ext>
            </a:extLst>
          </p:cNvPr>
          <p:cNvSpPr>
            <a:spLocks noGrp="1"/>
          </p:cNvSpPr>
          <p:nvPr>
            <p:ph type="title"/>
          </p:nvPr>
        </p:nvSpPr>
        <p:spPr>
          <a:xfrm>
            <a:off x="3045368" y="2043663"/>
            <a:ext cx="6105194" cy="2031055"/>
          </a:xfrm>
        </p:spPr>
        <p:txBody>
          <a:bodyPr vert="horz" lIns="91440" tIns="45720" rIns="91440" bIns="45720" rtlCol="0" anchor="b">
            <a:normAutofit fontScale="90000"/>
          </a:bodyPr>
          <a:lstStyle/>
          <a:p>
            <a:pPr algn="ctr"/>
            <a:r>
              <a:rPr lang="en-US" sz="6000" kern="1200" dirty="0">
                <a:solidFill>
                  <a:srgbClr val="FFFFFF"/>
                </a:solidFill>
                <a:latin typeface="+mj-lt"/>
                <a:ea typeface="+mj-ea"/>
                <a:cs typeface="+mj-cs"/>
              </a:rPr>
              <a:t>Cosa </a:t>
            </a:r>
            <a:r>
              <a:rPr lang="en-US" sz="6000" kern="1200" dirty="0" err="1">
                <a:solidFill>
                  <a:srgbClr val="FFFFFF"/>
                </a:solidFill>
                <a:latin typeface="+mj-lt"/>
                <a:ea typeface="+mj-ea"/>
                <a:cs typeface="+mj-cs"/>
              </a:rPr>
              <a:t>manca</a:t>
            </a:r>
            <a:r>
              <a:rPr lang="en-US" sz="6000" kern="1200" dirty="0">
                <a:solidFill>
                  <a:srgbClr val="FFFFFF"/>
                </a:solidFill>
                <a:latin typeface="+mj-lt"/>
                <a:ea typeface="+mj-ea"/>
                <a:cs typeface="+mj-cs"/>
              </a:rPr>
              <a:t> ? Per </a:t>
            </a:r>
            <a:r>
              <a:rPr lang="en-US" sz="6000" kern="1200" dirty="0" err="1">
                <a:solidFill>
                  <a:srgbClr val="FFFFFF"/>
                </a:solidFill>
                <a:latin typeface="+mj-lt"/>
                <a:ea typeface="+mj-ea"/>
                <a:cs typeface="+mj-cs"/>
              </a:rPr>
              <a:t>completare</a:t>
            </a:r>
            <a:r>
              <a:rPr lang="en-US" sz="6000" kern="1200" dirty="0">
                <a:solidFill>
                  <a:srgbClr val="FFFFFF"/>
                </a:solidFill>
                <a:latin typeface="+mj-lt"/>
                <a:ea typeface="+mj-ea"/>
                <a:cs typeface="+mj-cs"/>
              </a:rPr>
              <a:t> la </a:t>
            </a:r>
            <a:r>
              <a:rPr lang="en-US" sz="6000" kern="1200" dirty="0" err="1">
                <a:solidFill>
                  <a:srgbClr val="FFFFFF"/>
                </a:solidFill>
                <a:latin typeface="+mj-lt"/>
                <a:ea typeface="+mj-ea"/>
                <a:cs typeface="+mj-cs"/>
              </a:rPr>
              <a:t>relazione</a:t>
            </a:r>
            <a:r>
              <a:rPr lang="en-US" sz="6000" dirty="0">
                <a:solidFill>
                  <a:srgbClr val="FFFFFF"/>
                </a:solidFill>
              </a:rPr>
              <a:t>!</a:t>
            </a: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9780172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D32DD9-744C-FC47-8063-EB833B8248C8}"/>
              </a:ext>
            </a:extLst>
          </p:cNvPr>
          <p:cNvSpPr>
            <a:spLocks noGrp="1"/>
          </p:cNvSpPr>
          <p:nvPr>
            <p:ph type="title"/>
          </p:nvPr>
        </p:nvSpPr>
        <p:spPr>
          <a:xfrm>
            <a:off x="863029" y="1012004"/>
            <a:ext cx="3416158" cy="4795408"/>
          </a:xfrm>
        </p:spPr>
        <p:txBody>
          <a:bodyPr>
            <a:normAutofit/>
          </a:bodyPr>
          <a:lstStyle/>
          <a:p>
            <a:r>
              <a:rPr lang="it-IT" sz="3700">
                <a:solidFill>
                  <a:srgbClr val="FFFFFF"/>
                </a:solidFill>
              </a:rPr>
              <a:t>Esercizio di Normalizzazione</a:t>
            </a:r>
          </a:p>
        </p:txBody>
      </p:sp>
      <p:graphicFrame>
        <p:nvGraphicFramePr>
          <p:cNvPr id="12" name="Content Placeholder 2">
            <a:extLst>
              <a:ext uri="{FF2B5EF4-FFF2-40B4-BE49-F238E27FC236}">
                <a16:creationId xmlns:a16="http://schemas.microsoft.com/office/drawing/2014/main" id="{7A165209-6442-4307-ABEE-47BA832AFCB7}"/>
              </a:ext>
            </a:extLst>
          </p:cNvPr>
          <p:cNvGraphicFramePr>
            <a:graphicFrameLocks noGrp="1"/>
          </p:cNvGraphicFramePr>
          <p:nvPr>
            <p:ph idx="1"/>
            <p:extLst>
              <p:ext uri="{D42A27DB-BD31-4B8C-83A1-F6EECF244321}">
                <p14:modId xmlns:p14="http://schemas.microsoft.com/office/powerpoint/2010/main" val="269829572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54860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8D1BD7B-DAB9-524E-878E-900CE97D808B}"/>
              </a:ext>
            </a:extLst>
          </p:cNvPr>
          <p:cNvSpPr>
            <a:spLocks noGrp="1"/>
          </p:cNvSpPr>
          <p:nvPr>
            <p:ph type="title"/>
          </p:nvPr>
        </p:nvSpPr>
        <p:spPr>
          <a:xfrm>
            <a:off x="6094105" y="802955"/>
            <a:ext cx="4977976" cy="1454051"/>
          </a:xfrm>
        </p:spPr>
        <p:txBody>
          <a:bodyPr>
            <a:normAutofit/>
          </a:bodyPr>
          <a:lstStyle/>
          <a:p>
            <a:r>
              <a:rPr lang="it-IT" altLang="it-IT" dirty="0">
                <a:solidFill>
                  <a:srgbClr val="000000"/>
                </a:solidFill>
                <a:latin typeface="Arial" panose="020B0604020202020204" pitchFamily="34" charset="0"/>
                <a:ea typeface="Consolas" panose="020B0609020204030204" pitchFamily="49" charset="0"/>
              </a:rPr>
              <a:t>SELECT</a:t>
            </a:r>
            <a:br>
              <a:rPr lang="it-IT" altLang="it-IT" dirty="0">
                <a:solidFill>
                  <a:srgbClr val="000000"/>
                </a:solidFill>
                <a:latin typeface="Arial" panose="020B0604020202020204" pitchFamily="34" charset="0"/>
                <a:ea typeface="Consolas" panose="020B0609020204030204" pitchFamily="49" charset="0"/>
              </a:rPr>
            </a:br>
            <a:r>
              <a:rPr lang="it-IT" altLang="it-IT" dirty="0">
                <a:solidFill>
                  <a:srgbClr val="000000"/>
                </a:solidFill>
                <a:latin typeface="Arial" panose="020B0604020202020204" pitchFamily="34" charset="0"/>
                <a:ea typeface="Consolas" panose="020B0609020204030204" pitchFamily="49" charset="0"/>
              </a:rPr>
              <a:t>INNER JOIN</a:t>
            </a:r>
            <a:endParaRPr lang="it-IT" dirty="0">
              <a:solidFill>
                <a:srgbClr val="000000"/>
              </a:solidFill>
            </a:endParaRPr>
          </a:p>
        </p:txBody>
      </p:sp>
      <p:sp>
        <p:nvSpPr>
          <p:cNvPr id="13"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SQL INNER JOIN">
            <a:extLst>
              <a:ext uri="{FF2B5EF4-FFF2-40B4-BE49-F238E27FC236}">
                <a16:creationId xmlns:a16="http://schemas.microsoft.com/office/drawing/2014/main" id="{3B1471CF-809A-1A41-8E2F-769D0A41BD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9349" y="2111685"/>
            <a:ext cx="3661831" cy="265482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BCCD6C5-4299-7A48-8E94-FEDB9F69FDE4}"/>
              </a:ext>
            </a:extLst>
          </p:cNvPr>
          <p:cNvSpPr>
            <a:spLocks noGrp="1"/>
          </p:cNvSpPr>
          <p:nvPr>
            <p:ph idx="1"/>
          </p:nvPr>
        </p:nvSpPr>
        <p:spPr>
          <a:xfrm>
            <a:off x="6090573" y="2421682"/>
            <a:ext cx="5737843" cy="3639289"/>
          </a:xfrm>
        </p:spPr>
        <p:txBody>
          <a:bodyPr anchor="ctr">
            <a:normAutofit/>
          </a:bodyPr>
          <a:lstStyle/>
          <a:p>
            <a:pPr marL="0" lvl="0" indent="0" eaLnBrk="0" fontAlgn="base" hangingPunct="0">
              <a:spcBef>
                <a:spcPct val="0"/>
              </a:spcBef>
              <a:spcAft>
                <a:spcPct val="0"/>
              </a:spcAft>
              <a:buNone/>
            </a:pPr>
            <a:r>
              <a:rPr lang="it-IT" altLang="it-IT" sz="2000" dirty="0">
                <a:solidFill>
                  <a:srgbClr val="000000"/>
                </a:solidFill>
                <a:latin typeface="Arial" panose="020B0604020202020204" pitchFamily="34" charset="0"/>
                <a:ea typeface="Consolas" panose="020B0609020204030204" pitchFamily="49" charset="0"/>
              </a:rPr>
              <a:t>SELECT</a:t>
            </a:r>
            <a:r>
              <a:rPr lang="it-IT" altLang="it-IT" sz="2000" dirty="0">
                <a:solidFill>
                  <a:srgbClr val="000000"/>
                </a:solidFill>
                <a:latin typeface="Arial" panose="020B0604020202020204" pitchFamily="34" charset="0"/>
                <a:ea typeface="Calibri" panose="020F0502020204030204" pitchFamily="34" charset="0"/>
              </a:rPr>
              <a:t> </a:t>
            </a:r>
            <a:r>
              <a:rPr lang="it-IT" altLang="it-IT" sz="2000" i="1" dirty="0" err="1">
                <a:solidFill>
                  <a:srgbClr val="000000"/>
                </a:solidFill>
                <a:latin typeface="Arial" panose="020B0604020202020204" pitchFamily="34" charset="0"/>
                <a:ea typeface="Consolas" panose="020B0609020204030204" pitchFamily="49" charset="0"/>
              </a:rPr>
              <a:t>column_name</a:t>
            </a:r>
            <a:r>
              <a:rPr lang="it-IT" altLang="it-IT" sz="2000" i="1" dirty="0">
                <a:solidFill>
                  <a:srgbClr val="000000"/>
                </a:solidFill>
                <a:latin typeface="Arial" panose="020B0604020202020204" pitchFamily="34" charset="0"/>
                <a:ea typeface="Consolas" panose="020B0609020204030204" pitchFamily="49" charset="0"/>
              </a:rPr>
              <a:t>(</a:t>
            </a:r>
            <a:r>
              <a:rPr lang="it-IT" altLang="it-IT" sz="2000" i="1" dirty="0" err="1">
                <a:solidFill>
                  <a:srgbClr val="000000"/>
                </a:solidFill>
                <a:latin typeface="Arial" panose="020B0604020202020204" pitchFamily="34" charset="0"/>
                <a:ea typeface="Consolas" panose="020B0609020204030204" pitchFamily="49" charset="0"/>
              </a:rPr>
              <a:t>s</a:t>
            </a:r>
            <a:r>
              <a:rPr lang="it-IT" altLang="it-IT" sz="2000" i="1" dirty="0">
                <a:solidFill>
                  <a:srgbClr val="000000"/>
                </a:solidFill>
                <a:latin typeface="Arial" panose="020B0604020202020204" pitchFamily="34" charset="0"/>
                <a:ea typeface="Consolas" panose="020B0609020204030204" pitchFamily="49" charset="0"/>
              </a:rPr>
              <a:t>)</a:t>
            </a:r>
            <a:endParaRPr lang="it-IT" altLang="it-IT" sz="2000" dirty="0">
              <a:solidFill>
                <a:srgbClr val="000000"/>
              </a:solidFill>
              <a:latin typeface="Arial" panose="020B0604020202020204" pitchFamily="34" charset="0"/>
              <a:ea typeface="Calibri" panose="020F0502020204030204" pitchFamily="34" charset="0"/>
            </a:endParaRPr>
          </a:p>
          <a:p>
            <a:pPr marL="0" lvl="0" indent="0" eaLnBrk="0" fontAlgn="base" hangingPunct="0">
              <a:spcBef>
                <a:spcPct val="0"/>
              </a:spcBef>
              <a:spcAft>
                <a:spcPct val="0"/>
              </a:spcAft>
              <a:buNone/>
            </a:pPr>
            <a:r>
              <a:rPr lang="it-IT" altLang="it-IT" sz="2000" dirty="0">
                <a:solidFill>
                  <a:srgbClr val="000000"/>
                </a:solidFill>
                <a:latin typeface="Arial" panose="020B0604020202020204" pitchFamily="34" charset="0"/>
                <a:ea typeface="Consolas" panose="020B0609020204030204" pitchFamily="49" charset="0"/>
              </a:rPr>
              <a:t>FROM</a:t>
            </a:r>
            <a:r>
              <a:rPr lang="it-IT" altLang="it-IT" sz="2000" dirty="0">
                <a:solidFill>
                  <a:srgbClr val="000000"/>
                </a:solidFill>
                <a:latin typeface="Arial" panose="020B0604020202020204" pitchFamily="34" charset="0"/>
                <a:ea typeface="Calibri" panose="020F0502020204030204" pitchFamily="34" charset="0"/>
              </a:rPr>
              <a:t> </a:t>
            </a:r>
            <a:r>
              <a:rPr lang="it-IT" altLang="it-IT" sz="2000" i="1" dirty="0">
                <a:solidFill>
                  <a:srgbClr val="000000"/>
                </a:solidFill>
                <a:latin typeface="Arial" panose="020B0604020202020204" pitchFamily="34" charset="0"/>
                <a:ea typeface="Consolas" panose="020B0609020204030204" pitchFamily="49" charset="0"/>
              </a:rPr>
              <a:t>table1</a:t>
            </a:r>
            <a:endParaRPr lang="it-IT" altLang="it-IT" sz="2000" dirty="0">
              <a:solidFill>
                <a:srgbClr val="000000"/>
              </a:solidFill>
              <a:latin typeface="Arial" panose="020B0604020202020204" pitchFamily="34" charset="0"/>
              <a:ea typeface="Calibri" panose="020F0502020204030204" pitchFamily="34" charset="0"/>
            </a:endParaRPr>
          </a:p>
          <a:p>
            <a:pPr marL="0" lvl="0" indent="0" eaLnBrk="0" fontAlgn="base" hangingPunct="0">
              <a:spcBef>
                <a:spcPct val="0"/>
              </a:spcBef>
              <a:spcAft>
                <a:spcPct val="0"/>
              </a:spcAft>
              <a:buNone/>
            </a:pPr>
            <a:r>
              <a:rPr lang="it-IT" altLang="it-IT" sz="2000" dirty="0">
                <a:solidFill>
                  <a:srgbClr val="000000"/>
                </a:solidFill>
                <a:latin typeface="Arial" panose="020B0604020202020204" pitchFamily="34" charset="0"/>
                <a:ea typeface="Consolas" panose="020B0609020204030204" pitchFamily="49" charset="0"/>
              </a:rPr>
              <a:t>INNER</a:t>
            </a:r>
            <a:r>
              <a:rPr lang="it-IT" altLang="it-IT" sz="2000" dirty="0">
                <a:solidFill>
                  <a:srgbClr val="000000"/>
                </a:solidFill>
                <a:latin typeface="Arial" panose="020B0604020202020204" pitchFamily="34" charset="0"/>
                <a:ea typeface="Calibri" panose="020F0502020204030204" pitchFamily="34" charset="0"/>
              </a:rPr>
              <a:t> </a:t>
            </a:r>
            <a:r>
              <a:rPr lang="it-IT" altLang="it-IT" sz="2000" dirty="0">
                <a:solidFill>
                  <a:srgbClr val="000000"/>
                </a:solidFill>
                <a:latin typeface="Arial" panose="020B0604020202020204" pitchFamily="34" charset="0"/>
                <a:ea typeface="Consolas" panose="020B0609020204030204" pitchFamily="49" charset="0"/>
              </a:rPr>
              <a:t>JOIN</a:t>
            </a:r>
            <a:r>
              <a:rPr lang="it-IT" altLang="it-IT" sz="2000" dirty="0">
                <a:solidFill>
                  <a:srgbClr val="000000"/>
                </a:solidFill>
                <a:latin typeface="Arial" panose="020B0604020202020204" pitchFamily="34" charset="0"/>
                <a:ea typeface="Calibri" panose="020F0502020204030204" pitchFamily="34" charset="0"/>
              </a:rPr>
              <a:t> </a:t>
            </a:r>
            <a:r>
              <a:rPr lang="it-IT" altLang="it-IT" sz="2000" i="1" dirty="0">
                <a:solidFill>
                  <a:srgbClr val="000000"/>
                </a:solidFill>
                <a:latin typeface="Arial" panose="020B0604020202020204" pitchFamily="34" charset="0"/>
                <a:ea typeface="Consolas" panose="020B0609020204030204" pitchFamily="49" charset="0"/>
              </a:rPr>
              <a:t>table2</a:t>
            </a:r>
            <a:endParaRPr lang="it-IT" altLang="it-IT" sz="2000" dirty="0">
              <a:solidFill>
                <a:srgbClr val="000000"/>
              </a:solidFill>
              <a:latin typeface="Arial" panose="020B0604020202020204" pitchFamily="34" charset="0"/>
              <a:ea typeface="Calibri" panose="020F0502020204030204" pitchFamily="34" charset="0"/>
            </a:endParaRPr>
          </a:p>
          <a:p>
            <a:pPr marL="0" lvl="0" indent="0" eaLnBrk="0" fontAlgn="base" hangingPunct="0">
              <a:spcBef>
                <a:spcPct val="0"/>
              </a:spcBef>
              <a:spcAft>
                <a:spcPct val="0"/>
              </a:spcAft>
              <a:buNone/>
            </a:pPr>
            <a:r>
              <a:rPr lang="it-IT" altLang="it-IT" sz="2000" dirty="0">
                <a:solidFill>
                  <a:srgbClr val="000000"/>
                </a:solidFill>
                <a:latin typeface="Arial" panose="020B0604020202020204" pitchFamily="34" charset="0"/>
                <a:ea typeface="Consolas" panose="020B0609020204030204" pitchFamily="49" charset="0"/>
              </a:rPr>
              <a:t>ON</a:t>
            </a:r>
            <a:r>
              <a:rPr lang="it-IT" altLang="it-IT" sz="2000" dirty="0">
                <a:solidFill>
                  <a:srgbClr val="000000"/>
                </a:solidFill>
                <a:latin typeface="Arial" panose="020B0604020202020204" pitchFamily="34" charset="0"/>
                <a:ea typeface="Calibri" panose="020F0502020204030204" pitchFamily="34" charset="0"/>
              </a:rPr>
              <a:t> </a:t>
            </a:r>
            <a:r>
              <a:rPr lang="it-IT" altLang="it-IT" sz="2000" i="1" dirty="0">
                <a:solidFill>
                  <a:srgbClr val="000000"/>
                </a:solidFill>
                <a:latin typeface="Arial" panose="020B0604020202020204" pitchFamily="34" charset="0"/>
                <a:ea typeface="Consolas" panose="020B0609020204030204" pitchFamily="49" charset="0"/>
              </a:rPr>
              <a:t>table1.column_name </a:t>
            </a:r>
            <a:r>
              <a:rPr lang="it-IT" altLang="it-IT" sz="2000" dirty="0">
                <a:solidFill>
                  <a:srgbClr val="000000"/>
                </a:solidFill>
                <a:latin typeface="Arial" panose="020B0604020202020204" pitchFamily="34" charset="0"/>
                <a:ea typeface="Calibri" panose="020F0502020204030204" pitchFamily="34" charset="0"/>
              </a:rPr>
              <a:t>=</a:t>
            </a:r>
            <a:r>
              <a:rPr lang="it-IT" altLang="it-IT" sz="2000" i="1" dirty="0">
                <a:solidFill>
                  <a:srgbClr val="000000"/>
                </a:solidFill>
                <a:latin typeface="Arial" panose="020B0604020202020204" pitchFamily="34" charset="0"/>
                <a:ea typeface="Consolas" panose="020B0609020204030204" pitchFamily="49" charset="0"/>
              </a:rPr>
              <a:t> table2.column_name</a:t>
            </a:r>
            <a:r>
              <a:rPr lang="it-IT" altLang="it-IT" sz="2000" dirty="0">
                <a:solidFill>
                  <a:srgbClr val="000000"/>
                </a:solidFill>
                <a:latin typeface="Arial" panose="020B0604020202020204" pitchFamily="34" charset="0"/>
                <a:ea typeface="Calibri" panose="020F0502020204030204" pitchFamily="34" charset="0"/>
              </a:rPr>
              <a:t>;</a:t>
            </a:r>
            <a:endParaRPr lang="it-IT" altLang="it-IT" sz="2000" dirty="0">
              <a:solidFill>
                <a:srgbClr val="000000"/>
              </a:solidFill>
              <a:latin typeface="Arial" panose="020B0604020202020204" pitchFamily="34" charset="0"/>
            </a:endParaRPr>
          </a:p>
          <a:p>
            <a:endParaRPr lang="it-IT" sz="2000" dirty="0">
              <a:solidFill>
                <a:srgbClr val="000000"/>
              </a:solidFill>
            </a:endParaRPr>
          </a:p>
        </p:txBody>
      </p:sp>
    </p:spTree>
    <p:extLst>
      <p:ext uri="{BB962C8B-B14F-4D97-AF65-F5344CB8AC3E}">
        <p14:creationId xmlns:p14="http://schemas.microsoft.com/office/powerpoint/2010/main" val="33769608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1D80-132A-5745-B483-7126A01472D0}"/>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BCCD4F07-2ADB-A342-8CB2-51C5B03928C3}"/>
              </a:ext>
            </a:extLst>
          </p:cNvPr>
          <p:cNvSpPr>
            <a:spLocks noGrp="1"/>
          </p:cNvSpPr>
          <p:nvPr>
            <p:ph idx="1"/>
          </p:nvPr>
        </p:nvSpPr>
        <p:spPr/>
        <p:txBody>
          <a:bodyPr/>
          <a:lstStyle/>
          <a:p>
            <a:endParaRPr lang="en-IT"/>
          </a:p>
        </p:txBody>
      </p:sp>
    </p:spTree>
    <p:extLst>
      <p:ext uri="{BB962C8B-B14F-4D97-AF65-F5344CB8AC3E}">
        <p14:creationId xmlns:p14="http://schemas.microsoft.com/office/powerpoint/2010/main" val="33678539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0554E7C-6A40-A744-84D8-828D4BA73E49}"/>
              </a:ext>
            </a:extLst>
          </p:cNvPr>
          <p:cNvSpPr>
            <a:spLocks noGrp="1"/>
          </p:cNvSpPr>
          <p:nvPr>
            <p:ph type="title"/>
          </p:nvPr>
        </p:nvSpPr>
        <p:spPr>
          <a:xfrm>
            <a:off x="6094105" y="802955"/>
            <a:ext cx="4977976" cy="1454051"/>
          </a:xfrm>
        </p:spPr>
        <p:txBody>
          <a:bodyPr>
            <a:normAutofit/>
          </a:bodyPr>
          <a:lstStyle/>
          <a:p>
            <a:r>
              <a:rPr lang="en-US" dirty="0">
                <a:solidFill>
                  <a:srgbClr val="000000"/>
                </a:solidFill>
              </a:rPr>
              <a:t>FULL OUTER JOIN</a:t>
            </a:r>
            <a:endParaRPr lang="it-IT" dirty="0">
              <a:solidFill>
                <a:srgbClr val="000000"/>
              </a:solidFill>
            </a:endParaRPr>
          </a:p>
        </p:txBody>
      </p:sp>
      <p:sp>
        <p:nvSpPr>
          <p:cNvPr id="7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SQL FULL OUTER JOIN">
            <a:extLst>
              <a:ext uri="{FF2B5EF4-FFF2-40B4-BE49-F238E27FC236}">
                <a16:creationId xmlns:a16="http://schemas.microsoft.com/office/drawing/2014/main" id="{0F052FC6-B578-3746-807A-8EC46A1D97F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9349" y="2111685"/>
            <a:ext cx="3661831" cy="265482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6301BDD-C8D4-8F40-B255-203D83D1172D}"/>
              </a:ext>
            </a:extLst>
          </p:cNvPr>
          <p:cNvSpPr>
            <a:spLocks noGrp="1"/>
          </p:cNvSpPr>
          <p:nvPr>
            <p:ph idx="1"/>
          </p:nvPr>
        </p:nvSpPr>
        <p:spPr>
          <a:xfrm>
            <a:off x="6090574" y="2421682"/>
            <a:ext cx="4977578" cy="3639289"/>
          </a:xfrm>
        </p:spPr>
        <p:txBody>
          <a:bodyPr anchor="ctr">
            <a:normAutofit/>
          </a:bodyPr>
          <a:lstStyle/>
          <a:p>
            <a:pPr marL="0" indent="0">
              <a:buNone/>
            </a:pPr>
            <a:r>
              <a:rPr lang="en-US" sz="2000" dirty="0">
                <a:solidFill>
                  <a:srgbClr val="000000"/>
                </a:solidFill>
              </a:rPr>
              <a:t>SELECT</a:t>
            </a:r>
            <a:r>
              <a:rPr lang="it-IT" sz="2000" dirty="0">
                <a:solidFill>
                  <a:srgbClr val="000000"/>
                </a:solidFill>
              </a:rPr>
              <a:t> </a:t>
            </a:r>
            <a:r>
              <a:rPr lang="it-IT" sz="2000" i="1" dirty="0" err="1">
                <a:solidFill>
                  <a:srgbClr val="000000"/>
                </a:solidFill>
              </a:rPr>
              <a:t>column_name</a:t>
            </a:r>
            <a:r>
              <a:rPr lang="it-IT" sz="2000" i="1" dirty="0">
                <a:solidFill>
                  <a:srgbClr val="000000"/>
                </a:solidFill>
              </a:rPr>
              <a:t>(</a:t>
            </a:r>
            <a:r>
              <a:rPr lang="it-IT" sz="2000" i="1" dirty="0" err="1">
                <a:solidFill>
                  <a:srgbClr val="000000"/>
                </a:solidFill>
              </a:rPr>
              <a:t>s</a:t>
            </a:r>
            <a:r>
              <a:rPr lang="it-IT" sz="2000" i="1" dirty="0">
                <a:solidFill>
                  <a:srgbClr val="000000"/>
                </a:solidFill>
              </a:rPr>
              <a:t>)</a:t>
            </a:r>
            <a:endParaRPr lang="en-US" sz="2000" dirty="0">
              <a:solidFill>
                <a:srgbClr val="000000"/>
              </a:solidFill>
            </a:endParaRPr>
          </a:p>
          <a:p>
            <a:pPr marL="0" indent="0">
              <a:buNone/>
            </a:pPr>
            <a:r>
              <a:rPr lang="en-US" sz="2000" dirty="0">
                <a:solidFill>
                  <a:srgbClr val="000000"/>
                </a:solidFill>
              </a:rPr>
              <a:t>FROM</a:t>
            </a:r>
            <a:r>
              <a:rPr lang="it-IT" sz="2000" dirty="0">
                <a:solidFill>
                  <a:srgbClr val="000000"/>
                </a:solidFill>
              </a:rPr>
              <a:t> </a:t>
            </a:r>
            <a:r>
              <a:rPr lang="it-IT" sz="2000" i="1" dirty="0">
                <a:solidFill>
                  <a:srgbClr val="000000"/>
                </a:solidFill>
              </a:rPr>
              <a:t>table1</a:t>
            </a:r>
            <a:endParaRPr lang="en-US" sz="2000" dirty="0">
              <a:solidFill>
                <a:srgbClr val="000000"/>
              </a:solidFill>
            </a:endParaRPr>
          </a:p>
          <a:p>
            <a:pPr marL="0" indent="0">
              <a:buNone/>
            </a:pPr>
            <a:r>
              <a:rPr lang="en-US" sz="2000" dirty="0">
                <a:solidFill>
                  <a:srgbClr val="000000"/>
                </a:solidFill>
              </a:rPr>
              <a:t>FULL</a:t>
            </a:r>
            <a:r>
              <a:rPr lang="it-IT" sz="2000" dirty="0">
                <a:solidFill>
                  <a:srgbClr val="000000"/>
                </a:solidFill>
              </a:rPr>
              <a:t> OUTER JOIN </a:t>
            </a:r>
            <a:r>
              <a:rPr lang="it-IT" sz="2000" i="1" dirty="0">
                <a:solidFill>
                  <a:srgbClr val="000000"/>
                </a:solidFill>
              </a:rPr>
              <a:t>table2</a:t>
            </a:r>
            <a:endParaRPr lang="en-US" sz="2000" dirty="0">
              <a:solidFill>
                <a:srgbClr val="000000"/>
              </a:solidFill>
            </a:endParaRPr>
          </a:p>
          <a:p>
            <a:pPr marL="0" indent="0">
              <a:buNone/>
            </a:pPr>
            <a:r>
              <a:rPr lang="en-US" sz="2000" dirty="0">
                <a:solidFill>
                  <a:srgbClr val="000000"/>
                </a:solidFill>
              </a:rPr>
              <a:t>ON</a:t>
            </a:r>
            <a:r>
              <a:rPr lang="it-IT" sz="2000" dirty="0">
                <a:solidFill>
                  <a:srgbClr val="000000"/>
                </a:solidFill>
              </a:rPr>
              <a:t> </a:t>
            </a:r>
            <a:r>
              <a:rPr lang="it-IT" sz="2000" i="1" dirty="0">
                <a:solidFill>
                  <a:srgbClr val="000000"/>
                </a:solidFill>
              </a:rPr>
              <a:t>table1.column_name </a:t>
            </a:r>
            <a:r>
              <a:rPr lang="it-IT" sz="2000" dirty="0">
                <a:solidFill>
                  <a:srgbClr val="000000"/>
                </a:solidFill>
              </a:rPr>
              <a:t>=</a:t>
            </a:r>
            <a:r>
              <a:rPr lang="it-IT" sz="2000" i="1" dirty="0">
                <a:solidFill>
                  <a:srgbClr val="000000"/>
                </a:solidFill>
              </a:rPr>
              <a:t> table2.column_name</a:t>
            </a:r>
            <a:endParaRPr lang="en-US" sz="2000" dirty="0">
              <a:solidFill>
                <a:srgbClr val="000000"/>
              </a:solidFill>
            </a:endParaRPr>
          </a:p>
          <a:p>
            <a:pPr marL="0" indent="0">
              <a:buNone/>
            </a:pPr>
            <a:r>
              <a:rPr lang="en-US" sz="2000" dirty="0">
                <a:solidFill>
                  <a:srgbClr val="000000"/>
                </a:solidFill>
              </a:rPr>
              <a:t>WHERE</a:t>
            </a:r>
            <a:r>
              <a:rPr lang="it-IT" sz="2000" dirty="0">
                <a:solidFill>
                  <a:srgbClr val="000000"/>
                </a:solidFill>
              </a:rPr>
              <a:t> </a:t>
            </a:r>
            <a:r>
              <a:rPr lang="it-IT" sz="2000" i="1" dirty="0" err="1">
                <a:solidFill>
                  <a:srgbClr val="000000"/>
                </a:solidFill>
              </a:rPr>
              <a:t>condition</a:t>
            </a:r>
            <a:r>
              <a:rPr lang="it-IT" sz="2000" dirty="0">
                <a:solidFill>
                  <a:srgbClr val="000000"/>
                </a:solidFill>
              </a:rPr>
              <a:t>;</a:t>
            </a:r>
            <a:endParaRPr lang="en-US" sz="2000" dirty="0">
              <a:solidFill>
                <a:srgbClr val="000000"/>
              </a:solidFill>
            </a:endParaRPr>
          </a:p>
        </p:txBody>
      </p:sp>
    </p:spTree>
    <p:extLst>
      <p:ext uri="{BB962C8B-B14F-4D97-AF65-F5344CB8AC3E}">
        <p14:creationId xmlns:p14="http://schemas.microsoft.com/office/powerpoint/2010/main" val="138361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1B11A2-D91A-CA45-9C27-C657AC6320C6}"/>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a:solidFill>
                  <a:srgbClr val="FFFFFF"/>
                </a:solidFill>
              </a:rPr>
              <a:t>Reticolare</a:t>
            </a:r>
          </a:p>
        </p:txBody>
      </p:sp>
      <p:graphicFrame>
        <p:nvGraphicFramePr>
          <p:cNvPr id="11" name="TextBox 5">
            <a:extLst>
              <a:ext uri="{FF2B5EF4-FFF2-40B4-BE49-F238E27FC236}">
                <a16:creationId xmlns:a16="http://schemas.microsoft.com/office/drawing/2014/main" id="{031068B5-5743-4EC8-B13E-892CD9663BB4}"/>
              </a:ext>
            </a:extLst>
          </p:cNvPr>
          <p:cNvGraphicFramePr/>
          <p:nvPr>
            <p:extLst>
              <p:ext uri="{D42A27DB-BD31-4B8C-83A1-F6EECF244321}">
                <p14:modId xmlns:p14="http://schemas.microsoft.com/office/powerpoint/2010/main" val="219540363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Content Placeholder 4" descr="A close up of a logo&#10;&#10;Description automatically generated">
            <a:extLst>
              <a:ext uri="{FF2B5EF4-FFF2-40B4-BE49-F238E27FC236}">
                <a16:creationId xmlns:a16="http://schemas.microsoft.com/office/drawing/2014/main" id="{3F424879-D2E6-2944-ABCB-FFA7744E1CA1}"/>
              </a:ext>
            </a:extLst>
          </p:cNvPr>
          <p:cNvPicPr>
            <a:picLocks noGrp="1" noChangeAspect="1"/>
          </p:cNvPicPr>
          <p:nvPr>
            <p:ph idx="1"/>
          </p:nvPr>
        </p:nvPicPr>
        <p:blipFill>
          <a:blip r:embed="rId7"/>
          <a:stretch>
            <a:fillRect/>
          </a:stretch>
        </p:blipFill>
        <p:spPr>
          <a:xfrm>
            <a:off x="2320930" y="3868765"/>
            <a:ext cx="2179777" cy="1977231"/>
          </a:xfrm>
        </p:spPr>
      </p:pic>
    </p:spTree>
    <p:extLst>
      <p:ext uri="{BB962C8B-B14F-4D97-AF65-F5344CB8AC3E}">
        <p14:creationId xmlns:p14="http://schemas.microsoft.com/office/powerpoint/2010/main" val="14889841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8BF55-C061-E44D-BC1F-A99EEBE0D5CC}"/>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79A1FD23-9B3A-CB4C-87A1-6D197725015A}"/>
              </a:ext>
            </a:extLst>
          </p:cNvPr>
          <p:cNvSpPr>
            <a:spLocks noGrp="1"/>
          </p:cNvSpPr>
          <p:nvPr>
            <p:ph idx="1"/>
          </p:nvPr>
        </p:nvSpPr>
        <p:spPr/>
        <p:txBody>
          <a:bodyPr/>
          <a:lstStyle/>
          <a:p>
            <a:endParaRPr lang="en-IT"/>
          </a:p>
        </p:txBody>
      </p:sp>
    </p:spTree>
    <p:extLst>
      <p:ext uri="{BB962C8B-B14F-4D97-AF65-F5344CB8AC3E}">
        <p14:creationId xmlns:p14="http://schemas.microsoft.com/office/powerpoint/2010/main" val="37028022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1B60449-D5CF-0143-9F86-E0D6765C7404}"/>
              </a:ext>
            </a:extLst>
          </p:cNvPr>
          <p:cNvSpPr>
            <a:spLocks noGrp="1"/>
          </p:cNvSpPr>
          <p:nvPr>
            <p:ph type="title"/>
          </p:nvPr>
        </p:nvSpPr>
        <p:spPr>
          <a:xfrm>
            <a:off x="6094105" y="802955"/>
            <a:ext cx="4977976" cy="1454051"/>
          </a:xfrm>
        </p:spPr>
        <p:txBody>
          <a:bodyPr>
            <a:normAutofit/>
          </a:bodyPr>
          <a:lstStyle/>
          <a:p>
            <a:r>
              <a:rPr lang="en-US">
                <a:solidFill>
                  <a:srgbClr val="000000"/>
                </a:solidFill>
              </a:rPr>
              <a:t>LEFT JOIN</a:t>
            </a:r>
            <a:endParaRPr lang="it-IT">
              <a:solidFill>
                <a:srgbClr val="000000"/>
              </a:solidFill>
            </a:endParaRPr>
          </a:p>
        </p:txBody>
      </p:sp>
      <p:sp>
        <p:nvSpPr>
          <p:cNvPr id="7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descr="SQL LEFT JOIN">
            <a:extLst>
              <a:ext uri="{FF2B5EF4-FFF2-40B4-BE49-F238E27FC236}">
                <a16:creationId xmlns:a16="http://schemas.microsoft.com/office/drawing/2014/main" id="{9AF80026-4EE0-1142-BF88-BBC9F40433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9349" y="2111685"/>
            <a:ext cx="3661831" cy="265482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1DC8E7B-5600-014B-80D4-D9F004AA8A5B}"/>
              </a:ext>
            </a:extLst>
          </p:cNvPr>
          <p:cNvSpPr>
            <a:spLocks noGrp="1"/>
          </p:cNvSpPr>
          <p:nvPr>
            <p:ph idx="1"/>
          </p:nvPr>
        </p:nvSpPr>
        <p:spPr>
          <a:xfrm>
            <a:off x="6090574" y="2421682"/>
            <a:ext cx="4977578" cy="3639289"/>
          </a:xfrm>
        </p:spPr>
        <p:txBody>
          <a:bodyPr anchor="ctr">
            <a:normAutofit/>
          </a:bodyPr>
          <a:lstStyle/>
          <a:p>
            <a:pPr marL="0" indent="0">
              <a:buNone/>
            </a:pPr>
            <a:r>
              <a:rPr lang="en-US" sz="2000">
                <a:solidFill>
                  <a:srgbClr val="000000"/>
                </a:solidFill>
              </a:rPr>
              <a:t>SELECT</a:t>
            </a:r>
            <a:r>
              <a:rPr lang="it-IT" sz="2000">
                <a:solidFill>
                  <a:srgbClr val="000000"/>
                </a:solidFill>
              </a:rPr>
              <a:t> </a:t>
            </a:r>
            <a:r>
              <a:rPr lang="it-IT" sz="2000" i="1">
                <a:solidFill>
                  <a:srgbClr val="000000"/>
                </a:solidFill>
              </a:rPr>
              <a:t>column_name(s)</a:t>
            </a:r>
            <a:endParaRPr lang="en-US" sz="2000">
              <a:solidFill>
                <a:srgbClr val="000000"/>
              </a:solidFill>
            </a:endParaRPr>
          </a:p>
          <a:p>
            <a:pPr marL="0" indent="0">
              <a:buNone/>
            </a:pPr>
            <a:r>
              <a:rPr lang="en-US" sz="2000">
                <a:solidFill>
                  <a:srgbClr val="000000"/>
                </a:solidFill>
              </a:rPr>
              <a:t>FROM</a:t>
            </a:r>
            <a:r>
              <a:rPr lang="it-IT" sz="2000">
                <a:solidFill>
                  <a:srgbClr val="000000"/>
                </a:solidFill>
              </a:rPr>
              <a:t> </a:t>
            </a:r>
            <a:r>
              <a:rPr lang="it-IT" sz="2000" i="1">
                <a:solidFill>
                  <a:srgbClr val="000000"/>
                </a:solidFill>
              </a:rPr>
              <a:t>table1</a:t>
            </a:r>
            <a:endParaRPr lang="en-US" sz="2000">
              <a:solidFill>
                <a:srgbClr val="000000"/>
              </a:solidFill>
            </a:endParaRPr>
          </a:p>
          <a:p>
            <a:pPr marL="0" indent="0">
              <a:buNone/>
            </a:pPr>
            <a:r>
              <a:rPr lang="en-US" sz="2000">
                <a:solidFill>
                  <a:srgbClr val="000000"/>
                </a:solidFill>
              </a:rPr>
              <a:t>LEFT</a:t>
            </a:r>
            <a:r>
              <a:rPr lang="it-IT" sz="2000">
                <a:solidFill>
                  <a:srgbClr val="000000"/>
                </a:solidFill>
              </a:rPr>
              <a:t> JOIN </a:t>
            </a:r>
            <a:r>
              <a:rPr lang="it-IT" sz="2000" i="1">
                <a:solidFill>
                  <a:srgbClr val="000000"/>
                </a:solidFill>
              </a:rPr>
              <a:t>table2</a:t>
            </a:r>
            <a:endParaRPr lang="en-US" sz="2000">
              <a:solidFill>
                <a:srgbClr val="000000"/>
              </a:solidFill>
            </a:endParaRPr>
          </a:p>
          <a:p>
            <a:pPr marL="0" indent="0">
              <a:buNone/>
            </a:pPr>
            <a:r>
              <a:rPr lang="en-US" sz="2000">
                <a:solidFill>
                  <a:srgbClr val="000000"/>
                </a:solidFill>
              </a:rPr>
              <a:t>ON</a:t>
            </a:r>
            <a:r>
              <a:rPr lang="it-IT" sz="2000">
                <a:solidFill>
                  <a:srgbClr val="000000"/>
                </a:solidFill>
              </a:rPr>
              <a:t> </a:t>
            </a:r>
            <a:r>
              <a:rPr lang="it-IT" sz="2000" i="1">
                <a:solidFill>
                  <a:srgbClr val="000000"/>
                </a:solidFill>
              </a:rPr>
              <a:t>table1.column_name </a:t>
            </a:r>
            <a:r>
              <a:rPr lang="it-IT" sz="2000">
                <a:solidFill>
                  <a:srgbClr val="000000"/>
                </a:solidFill>
              </a:rPr>
              <a:t>=</a:t>
            </a:r>
            <a:r>
              <a:rPr lang="it-IT" sz="2000" i="1">
                <a:solidFill>
                  <a:srgbClr val="000000"/>
                </a:solidFill>
              </a:rPr>
              <a:t> table2.column_name</a:t>
            </a:r>
            <a:r>
              <a:rPr lang="it-IT" sz="2000">
                <a:solidFill>
                  <a:srgbClr val="000000"/>
                </a:solidFill>
              </a:rPr>
              <a:t>;</a:t>
            </a:r>
            <a:endParaRPr lang="en-US" sz="2000">
              <a:solidFill>
                <a:srgbClr val="000000"/>
              </a:solidFill>
            </a:endParaRPr>
          </a:p>
          <a:p>
            <a:pPr marL="0" indent="0">
              <a:buNone/>
            </a:pPr>
            <a:endParaRPr lang="it-IT" sz="2000">
              <a:solidFill>
                <a:srgbClr val="000000"/>
              </a:solidFill>
            </a:endParaRPr>
          </a:p>
        </p:txBody>
      </p:sp>
    </p:spTree>
    <p:extLst>
      <p:ext uri="{BB962C8B-B14F-4D97-AF65-F5344CB8AC3E}">
        <p14:creationId xmlns:p14="http://schemas.microsoft.com/office/powerpoint/2010/main" val="14785978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142B-2188-E04F-B423-A1C5D8DFDCA4}"/>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B479BF0E-D019-F540-B28E-8CFD3A39451B}"/>
              </a:ext>
            </a:extLst>
          </p:cNvPr>
          <p:cNvSpPr>
            <a:spLocks noGrp="1"/>
          </p:cNvSpPr>
          <p:nvPr>
            <p:ph idx="1"/>
          </p:nvPr>
        </p:nvSpPr>
        <p:spPr/>
        <p:txBody>
          <a:bodyPr/>
          <a:lstStyle/>
          <a:p>
            <a:endParaRPr lang="en-IT"/>
          </a:p>
        </p:txBody>
      </p:sp>
    </p:spTree>
    <p:extLst>
      <p:ext uri="{BB962C8B-B14F-4D97-AF65-F5344CB8AC3E}">
        <p14:creationId xmlns:p14="http://schemas.microsoft.com/office/powerpoint/2010/main" val="13760090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462C8BE-F2D9-2542-8D36-D43DDE93DE4A}"/>
              </a:ext>
            </a:extLst>
          </p:cNvPr>
          <p:cNvSpPr>
            <a:spLocks noGrp="1"/>
          </p:cNvSpPr>
          <p:nvPr>
            <p:ph type="title"/>
          </p:nvPr>
        </p:nvSpPr>
        <p:spPr>
          <a:xfrm>
            <a:off x="6094105" y="802955"/>
            <a:ext cx="4977976" cy="1454051"/>
          </a:xfrm>
        </p:spPr>
        <p:txBody>
          <a:bodyPr>
            <a:normAutofit/>
          </a:bodyPr>
          <a:lstStyle/>
          <a:p>
            <a:r>
              <a:rPr lang="en-US">
                <a:solidFill>
                  <a:srgbClr val="000000"/>
                </a:solidFill>
              </a:rPr>
              <a:t>RIGHT JOIN</a:t>
            </a:r>
            <a:endParaRPr lang="it-IT">
              <a:solidFill>
                <a:srgbClr val="000000"/>
              </a:solidFill>
            </a:endParaRPr>
          </a:p>
        </p:txBody>
      </p:sp>
      <p:sp>
        <p:nvSpPr>
          <p:cNvPr id="7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098" name="Picture 2" descr="SQL RIGHT JOIN">
            <a:extLst>
              <a:ext uri="{FF2B5EF4-FFF2-40B4-BE49-F238E27FC236}">
                <a16:creationId xmlns:a16="http://schemas.microsoft.com/office/drawing/2014/main" id="{9B457112-EBD2-FA47-B438-E2D4BAF7371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9349" y="2111685"/>
            <a:ext cx="3661831" cy="265482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915FC9B-0996-774C-ACE4-BD4252A510A0}"/>
              </a:ext>
            </a:extLst>
          </p:cNvPr>
          <p:cNvSpPr>
            <a:spLocks noGrp="1"/>
          </p:cNvSpPr>
          <p:nvPr>
            <p:ph idx="1"/>
          </p:nvPr>
        </p:nvSpPr>
        <p:spPr>
          <a:xfrm>
            <a:off x="6090574" y="2421682"/>
            <a:ext cx="4977578" cy="3639289"/>
          </a:xfrm>
        </p:spPr>
        <p:txBody>
          <a:bodyPr anchor="ctr">
            <a:normAutofit/>
          </a:bodyPr>
          <a:lstStyle/>
          <a:p>
            <a:pPr marL="0" indent="0">
              <a:buNone/>
            </a:pPr>
            <a:r>
              <a:rPr lang="en-US" sz="2000">
                <a:solidFill>
                  <a:srgbClr val="000000"/>
                </a:solidFill>
              </a:rPr>
              <a:t>SELECT</a:t>
            </a:r>
            <a:r>
              <a:rPr lang="it-IT" sz="2000">
                <a:solidFill>
                  <a:srgbClr val="000000"/>
                </a:solidFill>
              </a:rPr>
              <a:t> </a:t>
            </a:r>
            <a:r>
              <a:rPr lang="it-IT" sz="2000" i="1">
                <a:solidFill>
                  <a:srgbClr val="000000"/>
                </a:solidFill>
              </a:rPr>
              <a:t>column_name(s)</a:t>
            </a:r>
            <a:endParaRPr lang="en-US" sz="2000">
              <a:solidFill>
                <a:srgbClr val="000000"/>
              </a:solidFill>
            </a:endParaRPr>
          </a:p>
          <a:p>
            <a:pPr marL="0" indent="0">
              <a:buNone/>
            </a:pPr>
            <a:r>
              <a:rPr lang="en-US" sz="2000">
                <a:solidFill>
                  <a:srgbClr val="000000"/>
                </a:solidFill>
              </a:rPr>
              <a:t>FROM</a:t>
            </a:r>
            <a:r>
              <a:rPr lang="it-IT" sz="2000">
                <a:solidFill>
                  <a:srgbClr val="000000"/>
                </a:solidFill>
              </a:rPr>
              <a:t> </a:t>
            </a:r>
            <a:r>
              <a:rPr lang="it-IT" sz="2000" i="1">
                <a:solidFill>
                  <a:srgbClr val="000000"/>
                </a:solidFill>
              </a:rPr>
              <a:t>table1</a:t>
            </a:r>
            <a:endParaRPr lang="en-US" sz="2000">
              <a:solidFill>
                <a:srgbClr val="000000"/>
              </a:solidFill>
            </a:endParaRPr>
          </a:p>
          <a:p>
            <a:pPr marL="0" indent="0">
              <a:buNone/>
            </a:pPr>
            <a:r>
              <a:rPr lang="en-US" sz="2000">
                <a:solidFill>
                  <a:srgbClr val="000000"/>
                </a:solidFill>
              </a:rPr>
              <a:t>RIGHT</a:t>
            </a:r>
            <a:r>
              <a:rPr lang="it-IT" sz="2000">
                <a:solidFill>
                  <a:srgbClr val="000000"/>
                </a:solidFill>
              </a:rPr>
              <a:t> JOIN </a:t>
            </a:r>
            <a:r>
              <a:rPr lang="it-IT" sz="2000" i="1">
                <a:solidFill>
                  <a:srgbClr val="000000"/>
                </a:solidFill>
              </a:rPr>
              <a:t>table2</a:t>
            </a:r>
            <a:endParaRPr lang="en-US" sz="2000">
              <a:solidFill>
                <a:srgbClr val="000000"/>
              </a:solidFill>
            </a:endParaRPr>
          </a:p>
          <a:p>
            <a:pPr marL="0" indent="0">
              <a:buNone/>
            </a:pPr>
            <a:r>
              <a:rPr lang="en-US" sz="2000">
                <a:solidFill>
                  <a:srgbClr val="000000"/>
                </a:solidFill>
              </a:rPr>
              <a:t>ON</a:t>
            </a:r>
            <a:r>
              <a:rPr lang="it-IT" sz="2000">
                <a:solidFill>
                  <a:srgbClr val="000000"/>
                </a:solidFill>
              </a:rPr>
              <a:t> </a:t>
            </a:r>
            <a:r>
              <a:rPr lang="it-IT" sz="2000" i="1">
                <a:solidFill>
                  <a:srgbClr val="000000"/>
                </a:solidFill>
              </a:rPr>
              <a:t>table1.column_name </a:t>
            </a:r>
            <a:r>
              <a:rPr lang="it-IT" sz="2000">
                <a:solidFill>
                  <a:srgbClr val="000000"/>
                </a:solidFill>
              </a:rPr>
              <a:t>=</a:t>
            </a:r>
            <a:r>
              <a:rPr lang="it-IT" sz="2000" i="1">
                <a:solidFill>
                  <a:srgbClr val="000000"/>
                </a:solidFill>
              </a:rPr>
              <a:t> table2.column_name</a:t>
            </a:r>
            <a:r>
              <a:rPr lang="it-IT" sz="2000">
                <a:solidFill>
                  <a:srgbClr val="000000"/>
                </a:solidFill>
              </a:rPr>
              <a:t>;</a:t>
            </a:r>
            <a:endParaRPr lang="en-US" sz="2000">
              <a:solidFill>
                <a:srgbClr val="000000"/>
              </a:solidFill>
            </a:endParaRPr>
          </a:p>
          <a:p>
            <a:pPr marL="0" indent="0">
              <a:buNone/>
            </a:pPr>
            <a:endParaRPr lang="it-IT" sz="2000">
              <a:solidFill>
                <a:srgbClr val="000000"/>
              </a:solidFill>
            </a:endParaRPr>
          </a:p>
        </p:txBody>
      </p:sp>
    </p:spTree>
    <p:extLst>
      <p:ext uri="{BB962C8B-B14F-4D97-AF65-F5344CB8AC3E}">
        <p14:creationId xmlns:p14="http://schemas.microsoft.com/office/powerpoint/2010/main" val="5958757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D25F2-3838-9145-BE7F-8AE06D1CC832}"/>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6301D795-0A28-1542-B6CA-16DF1D4CE467}"/>
              </a:ext>
            </a:extLst>
          </p:cNvPr>
          <p:cNvSpPr>
            <a:spLocks noGrp="1"/>
          </p:cNvSpPr>
          <p:nvPr>
            <p:ph idx="1"/>
          </p:nvPr>
        </p:nvSpPr>
        <p:spPr/>
        <p:txBody>
          <a:bodyPr/>
          <a:lstStyle/>
          <a:p>
            <a:endParaRPr lang="en-IT"/>
          </a:p>
        </p:txBody>
      </p:sp>
    </p:spTree>
    <p:extLst>
      <p:ext uri="{BB962C8B-B14F-4D97-AF65-F5344CB8AC3E}">
        <p14:creationId xmlns:p14="http://schemas.microsoft.com/office/powerpoint/2010/main" val="9150053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9FF-8A24-D04E-9845-13B5E8A735C6}"/>
              </a:ext>
            </a:extLst>
          </p:cNvPr>
          <p:cNvSpPr>
            <a:spLocks noGrp="1"/>
          </p:cNvSpPr>
          <p:nvPr>
            <p:ph type="title"/>
          </p:nvPr>
        </p:nvSpPr>
        <p:spPr>
          <a:xfrm>
            <a:off x="1136428" y="627564"/>
            <a:ext cx="7474172" cy="1325563"/>
          </a:xfrm>
        </p:spPr>
        <p:txBody>
          <a:bodyPr>
            <a:normAutofit/>
          </a:bodyPr>
          <a:lstStyle/>
          <a:p>
            <a:r>
              <a:rPr lang="it-IT" dirty="0"/>
              <a:t>Ordine di esecuzione comandi SQL</a:t>
            </a:r>
          </a:p>
        </p:txBody>
      </p:sp>
      <p:sp>
        <p:nvSpPr>
          <p:cNvPr id="3" name="Content Placeholder 2">
            <a:extLst>
              <a:ext uri="{FF2B5EF4-FFF2-40B4-BE49-F238E27FC236}">
                <a16:creationId xmlns:a16="http://schemas.microsoft.com/office/drawing/2014/main" id="{9688C43E-837A-F849-9303-7812595E7CCD}"/>
              </a:ext>
            </a:extLst>
          </p:cNvPr>
          <p:cNvSpPr>
            <a:spLocks noGrp="1"/>
          </p:cNvSpPr>
          <p:nvPr>
            <p:ph idx="1"/>
          </p:nvPr>
        </p:nvSpPr>
        <p:spPr>
          <a:xfrm>
            <a:off x="1136429" y="2278173"/>
            <a:ext cx="6467867" cy="3450613"/>
          </a:xfrm>
        </p:spPr>
        <p:txBody>
          <a:bodyPr anchor="ctr">
            <a:normAutofit/>
          </a:bodyPr>
          <a:lstStyle/>
          <a:p>
            <a:pPr marL="0" indent="0">
              <a:buNone/>
            </a:pPr>
            <a:r>
              <a:rPr lang="en" sz="2400"/>
              <a:t>SELECT DISTINCT </a:t>
            </a:r>
            <a:r>
              <a:rPr lang="en" sz="2400" i="1"/>
              <a:t>&lt;TOP_specification&gt; &lt;select_list&gt;</a:t>
            </a:r>
            <a:r>
              <a:rPr lang="en" sz="2400"/>
              <a:t> </a:t>
            </a:r>
            <a:br>
              <a:rPr lang="en" sz="2400"/>
            </a:br>
            <a:r>
              <a:rPr lang="en" sz="2400"/>
              <a:t>FROM </a:t>
            </a:r>
            <a:r>
              <a:rPr lang="en" sz="2400" i="1"/>
              <a:t>&lt;left_table&gt;</a:t>
            </a:r>
            <a:r>
              <a:rPr lang="en" sz="2400"/>
              <a:t> </a:t>
            </a:r>
            <a:r>
              <a:rPr lang="en" sz="2400" i="1"/>
              <a:t>&lt;join_type&gt;</a:t>
            </a:r>
            <a:r>
              <a:rPr lang="en" sz="2400"/>
              <a:t> </a:t>
            </a:r>
            <a:br>
              <a:rPr lang="en" sz="2400"/>
            </a:br>
            <a:r>
              <a:rPr lang="en" sz="2400"/>
              <a:t>JOIN </a:t>
            </a:r>
            <a:r>
              <a:rPr lang="en" sz="2400" i="1"/>
              <a:t>&lt;right_table&gt;</a:t>
            </a:r>
            <a:r>
              <a:rPr lang="en" sz="2400"/>
              <a:t> ON </a:t>
            </a:r>
            <a:r>
              <a:rPr lang="en" sz="2400" i="1"/>
              <a:t>&lt;join_condition&gt;</a:t>
            </a:r>
            <a:r>
              <a:rPr lang="en" sz="2400"/>
              <a:t> </a:t>
            </a:r>
            <a:br>
              <a:rPr lang="en" sz="2400"/>
            </a:br>
            <a:r>
              <a:rPr lang="en" sz="2400"/>
              <a:t>WHERE </a:t>
            </a:r>
            <a:r>
              <a:rPr lang="en" sz="2400" i="1"/>
              <a:t>&lt;where_condition&gt;</a:t>
            </a:r>
            <a:r>
              <a:rPr lang="en" sz="2400"/>
              <a:t> </a:t>
            </a:r>
            <a:br>
              <a:rPr lang="en" sz="2400"/>
            </a:br>
            <a:r>
              <a:rPr lang="en" sz="2400"/>
              <a:t>GROUP BY </a:t>
            </a:r>
            <a:r>
              <a:rPr lang="en" sz="2400" i="1"/>
              <a:t>&lt;group_by_list&gt;</a:t>
            </a:r>
            <a:r>
              <a:rPr lang="en" sz="2400"/>
              <a:t> </a:t>
            </a:r>
            <a:br>
              <a:rPr lang="en" sz="2400"/>
            </a:br>
            <a:r>
              <a:rPr lang="en" sz="2400"/>
              <a:t>HAVING </a:t>
            </a:r>
            <a:r>
              <a:rPr lang="en" sz="2400" i="1"/>
              <a:t>&lt;having_condition&gt;</a:t>
            </a:r>
            <a:r>
              <a:rPr lang="en" sz="2400"/>
              <a:t> </a:t>
            </a:r>
            <a:br>
              <a:rPr lang="en" sz="2400"/>
            </a:br>
            <a:r>
              <a:rPr lang="en" sz="2400"/>
              <a:t>ORDER BY </a:t>
            </a:r>
            <a:r>
              <a:rPr lang="en" sz="2400" i="1"/>
              <a:t>&lt;order_by_list&gt;</a:t>
            </a:r>
            <a:endParaRPr lang="it-IT" sz="240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E5EEE410-A69C-4253-A144-AA35B6DBD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6656923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9FF-8A24-D04E-9845-13B5E8A735C6}"/>
              </a:ext>
            </a:extLst>
          </p:cNvPr>
          <p:cNvSpPr>
            <a:spLocks noGrp="1"/>
          </p:cNvSpPr>
          <p:nvPr>
            <p:ph type="title"/>
          </p:nvPr>
        </p:nvSpPr>
        <p:spPr>
          <a:xfrm>
            <a:off x="1136428" y="627564"/>
            <a:ext cx="7474172" cy="1325563"/>
          </a:xfrm>
        </p:spPr>
        <p:txBody>
          <a:bodyPr>
            <a:normAutofit/>
          </a:bodyPr>
          <a:lstStyle/>
          <a:p>
            <a:r>
              <a:rPr lang="it-IT" dirty="0"/>
              <a:t>Indici</a:t>
            </a:r>
          </a:p>
        </p:txBody>
      </p:sp>
      <p:sp>
        <p:nvSpPr>
          <p:cNvPr id="3" name="Content Placeholder 2">
            <a:extLst>
              <a:ext uri="{FF2B5EF4-FFF2-40B4-BE49-F238E27FC236}">
                <a16:creationId xmlns:a16="http://schemas.microsoft.com/office/drawing/2014/main" id="{9688C43E-837A-F849-9303-7812595E7CCD}"/>
              </a:ext>
            </a:extLst>
          </p:cNvPr>
          <p:cNvSpPr>
            <a:spLocks noGrp="1"/>
          </p:cNvSpPr>
          <p:nvPr>
            <p:ph idx="1"/>
          </p:nvPr>
        </p:nvSpPr>
        <p:spPr>
          <a:xfrm>
            <a:off x="1136429" y="1652451"/>
            <a:ext cx="6467867" cy="4748349"/>
          </a:xfrm>
        </p:spPr>
        <p:txBody>
          <a:bodyPr anchor="ctr">
            <a:normAutofit fontScale="92500" lnSpcReduction="20000"/>
          </a:bodyPr>
          <a:lstStyle/>
          <a:p>
            <a:pPr marL="0" indent="0">
              <a:buNone/>
            </a:pPr>
            <a:r>
              <a:rPr lang="it-IT" sz="2400" dirty="0"/>
              <a:t>Albero di scansione della relazione.</a:t>
            </a:r>
          </a:p>
          <a:p>
            <a:pPr marL="0" indent="0">
              <a:buNone/>
            </a:pPr>
            <a:endParaRPr lang="it-IT" sz="2400" dirty="0"/>
          </a:p>
          <a:p>
            <a:pPr marL="0" indent="0">
              <a:buNone/>
            </a:pPr>
            <a:r>
              <a:rPr lang="en-US" sz="2400" dirty="0"/>
              <a:t>ALTER TABLE `gene` ADD INDEX</a:t>
            </a:r>
          </a:p>
          <a:p>
            <a:pPr marL="0" indent="0">
              <a:buNone/>
            </a:pPr>
            <a:r>
              <a:rPr lang="it-IT" sz="2400" dirty="0"/>
              <a:t> `</a:t>
            </a:r>
            <a:r>
              <a:rPr lang="it-IT" sz="2400" dirty="0" err="1"/>
              <a:t>seq_region_idx</a:t>
            </a:r>
            <a:r>
              <a:rPr lang="it-IT" sz="2400" dirty="0"/>
              <a:t>` (`seq_region_id`,`</a:t>
            </a:r>
            <a:r>
              <a:rPr lang="it-IT" sz="2400" dirty="0" err="1"/>
              <a:t>seq_region_start</a:t>
            </a:r>
            <a:r>
              <a:rPr lang="it-IT" sz="2400" dirty="0"/>
              <a:t>`);</a:t>
            </a:r>
          </a:p>
          <a:p>
            <a:pPr marL="0" indent="0">
              <a:buNone/>
            </a:pPr>
            <a:r>
              <a:rPr lang="en-US" sz="2400" dirty="0"/>
              <a:t>ALTER TABLE `gene` ADD INDEX</a:t>
            </a:r>
          </a:p>
          <a:p>
            <a:pPr marL="0" indent="0">
              <a:buNone/>
            </a:pPr>
            <a:r>
              <a:rPr lang="it-IT" sz="2400" dirty="0"/>
              <a:t> `</a:t>
            </a:r>
            <a:r>
              <a:rPr lang="it-IT" sz="2400" dirty="0" err="1"/>
              <a:t>xref_id_index</a:t>
            </a:r>
            <a:r>
              <a:rPr lang="it-IT" sz="2400" dirty="0"/>
              <a:t>` (`</a:t>
            </a:r>
            <a:r>
              <a:rPr lang="it-IT" sz="2400" dirty="0" err="1"/>
              <a:t>display_xref_id</a:t>
            </a:r>
            <a:r>
              <a:rPr lang="it-IT" sz="2400" dirty="0"/>
              <a:t>`);</a:t>
            </a:r>
          </a:p>
          <a:p>
            <a:pPr marL="0" indent="0">
              <a:buNone/>
            </a:pPr>
            <a:r>
              <a:rPr lang="en-US" sz="2400" dirty="0"/>
              <a:t>ALTER TABLE `gene` ADD INDEX</a:t>
            </a:r>
          </a:p>
          <a:p>
            <a:pPr marL="0" indent="0">
              <a:buNone/>
            </a:pPr>
            <a:r>
              <a:rPr lang="it-IT" sz="2400" dirty="0"/>
              <a:t> `</a:t>
            </a:r>
            <a:r>
              <a:rPr lang="it-IT" sz="2400" dirty="0" err="1"/>
              <a:t>analysis_idx</a:t>
            </a:r>
            <a:r>
              <a:rPr lang="it-IT" sz="2400" dirty="0"/>
              <a:t>` (`</a:t>
            </a:r>
            <a:r>
              <a:rPr lang="it-IT" sz="2400" dirty="0" err="1"/>
              <a:t>analysis_id</a:t>
            </a:r>
            <a:r>
              <a:rPr lang="it-IT" sz="2400" dirty="0"/>
              <a:t>`);</a:t>
            </a:r>
          </a:p>
          <a:p>
            <a:pPr marL="0" indent="0">
              <a:buNone/>
            </a:pPr>
            <a:r>
              <a:rPr lang="en-US" sz="2400" dirty="0"/>
              <a:t>ALTER TABLE `gene` ADD INDEX</a:t>
            </a:r>
          </a:p>
          <a:p>
            <a:pPr marL="0" indent="0">
              <a:buNone/>
            </a:pPr>
            <a:r>
              <a:rPr lang="it-IT" sz="2400" dirty="0"/>
              <a:t> `</a:t>
            </a:r>
            <a:r>
              <a:rPr lang="it-IT" sz="2400" dirty="0" err="1"/>
              <a:t>stable_id_idx</a:t>
            </a:r>
            <a:r>
              <a:rPr lang="it-IT" sz="2400" dirty="0"/>
              <a:t>` (`stable_id`,`</a:t>
            </a:r>
            <a:r>
              <a:rPr lang="it-IT" sz="2400" dirty="0" err="1"/>
              <a:t>version</a:t>
            </a:r>
            <a:r>
              <a:rPr lang="it-IT" sz="2400" dirty="0"/>
              <a:t>`);</a:t>
            </a:r>
          </a:p>
          <a:p>
            <a:pPr marL="0" indent="0">
              <a:buNone/>
            </a:pPr>
            <a:r>
              <a:rPr lang="en-US" sz="2400" dirty="0"/>
              <a:t>ALTER TABLE `gene` ADD INDEX</a:t>
            </a:r>
          </a:p>
          <a:p>
            <a:pPr marL="0" indent="0">
              <a:buNone/>
            </a:pPr>
            <a:r>
              <a:rPr lang="it-IT" sz="2400" dirty="0"/>
              <a:t> `</a:t>
            </a:r>
            <a:r>
              <a:rPr lang="it-IT" sz="2400" dirty="0" err="1"/>
              <a:t>canonical_transcript_id_idx</a:t>
            </a:r>
            <a:r>
              <a:rPr lang="it-IT" sz="2400" dirty="0"/>
              <a:t>` (`</a:t>
            </a:r>
            <a:r>
              <a:rPr lang="it-IT" sz="2400" dirty="0" err="1"/>
              <a:t>canonical_transcript_id</a:t>
            </a:r>
            <a:r>
              <a:rPr lang="it-IT" sz="2400" dirty="0"/>
              <a:t>`);</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E5EEE410-A69C-4253-A144-AA35B6DBD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460924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AE15F5F-8A88-3948-BE91-B8E18AA02498}"/>
              </a:ext>
            </a:extLst>
          </p:cNvPr>
          <p:cNvSpPr>
            <a:spLocks noGrp="1"/>
          </p:cNvSpPr>
          <p:nvPr>
            <p:ph type="title"/>
          </p:nvPr>
        </p:nvSpPr>
        <p:spPr>
          <a:xfrm>
            <a:off x="786385" y="841248"/>
            <a:ext cx="3515244" cy="5340097"/>
          </a:xfrm>
        </p:spPr>
        <p:txBody>
          <a:bodyPr anchor="ctr">
            <a:normAutofit/>
          </a:bodyPr>
          <a:lstStyle/>
          <a:p>
            <a:r>
              <a:rPr lang="en-IT" sz="4800">
                <a:solidFill>
                  <a:schemeClr val="bg1"/>
                </a:solidFill>
              </a:rPr>
              <a:t>Chiavi univoche</a:t>
            </a:r>
          </a:p>
        </p:txBody>
      </p:sp>
      <p:graphicFrame>
        <p:nvGraphicFramePr>
          <p:cNvPr id="5" name="Content Placeholder 2">
            <a:extLst>
              <a:ext uri="{FF2B5EF4-FFF2-40B4-BE49-F238E27FC236}">
                <a16:creationId xmlns:a16="http://schemas.microsoft.com/office/drawing/2014/main" id="{C1FCE064-355C-4D4A-A6BF-900230E983ED}"/>
              </a:ext>
            </a:extLst>
          </p:cNvPr>
          <p:cNvGraphicFramePr>
            <a:graphicFrameLocks noGrp="1"/>
          </p:cNvGraphicFramePr>
          <p:nvPr>
            <p:ph idx="1"/>
            <p:extLst>
              <p:ext uri="{D42A27DB-BD31-4B8C-83A1-F6EECF244321}">
                <p14:modId xmlns:p14="http://schemas.microsoft.com/office/powerpoint/2010/main" val="4284874228"/>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11671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61737"/>
            <a:ext cx="2149361" cy="1870055"/>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52604"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331E78A-CDFF-664E-877B-310CBBEABB37}"/>
              </a:ext>
            </a:extLst>
          </p:cNvPr>
          <p:cNvSpPr>
            <a:spLocks noGrp="1"/>
          </p:cNvSpPr>
          <p:nvPr>
            <p:ph type="title"/>
          </p:nvPr>
        </p:nvSpPr>
        <p:spPr>
          <a:xfrm>
            <a:off x="3045213" y="731520"/>
            <a:ext cx="6089904" cy="1426464"/>
          </a:xfrm>
        </p:spPr>
        <p:txBody>
          <a:bodyPr>
            <a:normAutofit/>
          </a:bodyPr>
          <a:lstStyle/>
          <a:p>
            <a:pPr algn="ctr"/>
            <a:r>
              <a:rPr lang="en-IT">
                <a:solidFill>
                  <a:srgbClr val="FFFFFF"/>
                </a:solidFill>
              </a:rPr>
              <a:t>SQL e R</a:t>
            </a:r>
          </a:p>
        </p:txBody>
      </p:sp>
      <p:sp>
        <p:nvSpPr>
          <p:cNvPr id="13" name="Rectangle 12">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680BA8D-7D2B-4B58-A2E6-E5A53F7F198A}"/>
              </a:ext>
            </a:extLst>
          </p:cNvPr>
          <p:cNvGraphicFramePr>
            <a:graphicFrameLocks noGrp="1"/>
          </p:cNvGraphicFramePr>
          <p:nvPr>
            <p:ph idx="1"/>
            <p:extLst>
              <p:ext uri="{D42A27DB-BD31-4B8C-83A1-F6EECF244321}">
                <p14:modId xmlns:p14="http://schemas.microsoft.com/office/powerpoint/2010/main" val="3913926604"/>
              </p:ext>
            </p:extLst>
          </p:nvPr>
        </p:nvGraphicFramePr>
        <p:xfrm>
          <a:off x="788988" y="2798763"/>
          <a:ext cx="10598150" cy="3282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70238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13" name="Freeform: Shape 12">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9" name="Freeform: Shape 18">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930ECC7-99BC-4E4B-B320-090D4A50EB43}"/>
              </a:ext>
            </a:extLst>
          </p:cNvPr>
          <p:cNvSpPr>
            <a:spLocks noGrp="1"/>
          </p:cNvSpPr>
          <p:nvPr>
            <p:ph type="title"/>
          </p:nvPr>
        </p:nvSpPr>
        <p:spPr>
          <a:xfrm>
            <a:off x="804672" y="1055098"/>
            <a:ext cx="5760719" cy="4747805"/>
          </a:xfrm>
        </p:spPr>
        <p:txBody>
          <a:bodyPr vert="horz" lIns="91440" tIns="45720" rIns="91440" bIns="45720" rtlCol="0" anchor="ctr">
            <a:normAutofit/>
          </a:bodyPr>
          <a:lstStyle/>
          <a:p>
            <a:r>
              <a:rPr lang="en-US" sz="4000" kern="1200">
                <a:solidFill>
                  <a:schemeClr val="tx2"/>
                </a:solidFill>
                <a:latin typeface="+mj-lt"/>
                <a:ea typeface="+mj-ea"/>
                <a:cs typeface="+mj-cs"/>
              </a:rPr>
              <a:t>Connessione</a:t>
            </a:r>
          </a:p>
        </p:txBody>
      </p:sp>
      <p:sp>
        <p:nvSpPr>
          <p:cNvPr id="3" name="Content Placeholder 2">
            <a:extLst>
              <a:ext uri="{FF2B5EF4-FFF2-40B4-BE49-F238E27FC236}">
                <a16:creationId xmlns:a16="http://schemas.microsoft.com/office/drawing/2014/main" id="{CFC5DD69-1310-F04A-93C2-9364CC89065E}"/>
              </a:ext>
            </a:extLst>
          </p:cNvPr>
          <p:cNvSpPr>
            <a:spLocks noGrp="1"/>
          </p:cNvSpPr>
          <p:nvPr>
            <p:ph idx="1"/>
          </p:nvPr>
        </p:nvSpPr>
        <p:spPr>
          <a:xfrm>
            <a:off x="6617867" y="1219200"/>
            <a:ext cx="5055022" cy="4000500"/>
          </a:xfrm>
        </p:spPr>
        <p:txBody>
          <a:bodyPr vert="horz" lIns="91440" tIns="45720" rIns="91440" bIns="45720" rtlCol="0" anchor="ctr">
            <a:normAutofit/>
          </a:bodyPr>
          <a:lstStyle/>
          <a:p>
            <a:pPr marL="0" indent="0">
              <a:buNone/>
            </a:pPr>
            <a:r>
              <a:rPr lang="en-US" sz="3600" kern="1200" dirty="0" err="1">
                <a:solidFill>
                  <a:schemeClr val="tx2"/>
                </a:solidFill>
                <a:latin typeface="+mn-lt"/>
                <a:ea typeface="+mn-ea"/>
                <a:cs typeface="+mn-cs"/>
              </a:rPr>
              <a:t>mydb</a:t>
            </a:r>
            <a:r>
              <a:rPr lang="en-US" sz="3600" kern="1200" dirty="0">
                <a:solidFill>
                  <a:schemeClr val="tx2"/>
                </a:solidFill>
                <a:latin typeface="+mn-lt"/>
                <a:ea typeface="+mn-ea"/>
                <a:cs typeface="+mn-cs"/>
              </a:rPr>
              <a:t> = </a:t>
            </a:r>
            <a:r>
              <a:rPr lang="en-US" sz="3600" kern="1200" dirty="0" err="1">
                <a:solidFill>
                  <a:schemeClr val="tx2"/>
                </a:solidFill>
                <a:latin typeface="+mn-lt"/>
                <a:ea typeface="+mn-ea"/>
                <a:cs typeface="+mn-cs"/>
              </a:rPr>
              <a:t>dbConnect</a:t>
            </a:r>
            <a:r>
              <a:rPr lang="en-US" sz="3600" kern="1200" dirty="0">
                <a:solidFill>
                  <a:schemeClr val="tx2"/>
                </a:solidFill>
                <a:latin typeface="+mn-lt"/>
                <a:ea typeface="+mn-ea"/>
                <a:cs typeface="+mn-cs"/>
              </a:rPr>
              <a:t>(MySQL(), user='user', password='password', </a:t>
            </a:r>
            <a:r>
              <a:rPr lang="en-US" sz="3600" kern="1200" dirty="0" err="1">
                <a:solidFill>
                  <a:schemeClr val="tx2"/>
                </a:solidFill>
                <a:latin typeface="+mn-lt"/>
                <a:ea typeface="+mn-ea"/>
                <a:cs typeface="+mn-cs"/>
              </a:rPr>
              <a:t>dbname</a:t>
            </a:r>
            <a:r>
              <a:rPr lang="en-US" sz="3600" kern="1200" dirty="0">
                <a:solidFill>
                  <a:schemeClr val="tx2"/>
                </a:solidFill>
                <a:latin typeface="+mn-lt"/>
                <a:ea typeface="+mn-ea"/>
                <a:cs typeface="+mn-cs"/>
              </a:rPr>
              <a:t>='</a:t>
            </a:r>
            <a:r>
              <a:rPr lang="en-US" sz="3600" kern="1200" dirty="0" err="1">
                <a:solidFill>
                  <a:schemeClr val="tx2"/>
                </a:solidFill>
                <a:latin typeface="+mn-lt"/>
                <a:ea typeface="+mn-ea"/>
                <a:cs typeface="+mn-cs"/>
              </a:rPr>
              <a:t>database_name</a:t>
            </a:r>
            <a:r>
              <a:rPr lang="en-US" sz="3600" kern="1200" dirty="0">
                <a:solidFill>
                  <a:schemeClr val="tx2"/>
                </a:solidFill>
                <a:latin typeface="+mn-lt"/>
                <a:ea typeface="+mn-ea"/>
                <a:cs typeface="+mn-cs"/>
              </a:rPr>
              <a:t>', host='host')</a:t>
            </a:r>
          </a:p>
        </p:txBody>
      </p:sp>
    </p:spTree>
    <p:extLst>
      <p:ext uri="{BB962C8B-B14F-4D97-AF65-F5344CB8AC3E}">
        <p14:creationId xmlns:p14="http://schemas.microsoft.com/office/powerpoint/2010/main" val="2340129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F1B7B1-AA41-0F40-BFD9-E11B2D6A8D30}"/>
              </a:ext>
            </a:extLst>
          </p:cNvPr>
          <p:cNvSpPr>
            <a:spLocks noGrp="1"/>
          </p:cNvSpPr>
          <p:nvPr>
            <p:ph type="title"/>
          </p:nvPr>
        </p:nvSpPr>
        <p:spPr>
          <a:xfrm>
            <a:off x="863029" y="1012004"/>
            <a:ext cx="3416158" cy="4795408"/>
          </a:xfrm>
        </p:spPr>
        <p:txBody>
          <a:bodyPr>
            <a:normAutofit/>
          </a:bodyPr>
          <a:lstStyle/>
          <a:p>
            <a:r>
              <a:rPr lang="it-IT">
                <a:solidFill>
                  <a:srgbClr val="FFFFFF"/>
                </a:solidFill>
              </a:rPr>
              <a:t>Relazionale</a:t>
            </a:r>
          </a:p>
        </p:txBody>
      </p:sp>
      <p:graphicFrame>
        <p:nvGraphicFramePr>
          <p:cNvPr id="5" name="Content Placeholder 2">
            <a:extLst>
              <a:ext uri="{FF2B5EF4-FFF2-40B4-BE49-F238E27FC236}">
                <a16:creationId xmlns:a16="http://schemas.microsoft.com/office/drawing/2014/main" id="{D5587AC3-7A01-40B8-96B2-36E85A162ED4}"/>
              </a:ext>
            </a:extLst>
          </p:cNvPr>
          <p:cNvGraphicFramePr>
            <a:graphicFrameLocks noGrp="1"/>
          </p:cNvGraphicFramePr>
          <p:nvPr>
            <p:ph idx="1"/>
            <p:extLst>
              <p:ext uri="{D42A27DB-BD31-4B8C-83A1-F6EECF244321}">
                <p14:modId xmlns:p14="http://schemas.microsoft.com/office/powerpoint/2010/main" val="145940441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37890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61737"/>
            <a:ext cx="2149361" cy="1870055"/>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52604"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F7D87C7-009A-2E44-B630-5E5D266C8E53}"/>
              </a:ext>
            </a:extLst>
          </p:cNvPr>
          <p:cNvSpPr>
            <a:spLocks noGrp="1"/>
          </p:cNvSpPr>
          <p:nvPr>
            <p:ph type="title"/>
          </p:nvPr>
        </p:nvSpPr>
        <p:spPr>
          <a:xfrm>
            <a:off x="3045213" y="731520"/>
            <a:ext cx="6089904" cy="1426464"/>
          </a:xfrm>
        </p:spPr>
        <p:txBody>
          <a:bodyPr>
            <a:normAutofit/>
          </a:bodyPr>
          <a:lstStyle/>
          <a:p>
            <a:pPr algn="ctr"/>
            <a:r>
              <a:rPr lang="en-IT" dirty="0">
                <a:solidFill>
                  <a:srgbClr val="FFFFFF"/>
                </a:solidFill>
              </a:rPr>
              <a:t>Istruzioni</a:t>
            </a:r>
          </a:p>
        </p:txBody>
      </p:sp>
      <p:sp>
        <p:nvSpPr>
          <p:cNvPr id="13" name="Rectangle 12">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F8FF92D-98A1-4940-B00C-0BF3DA1BBBE3}"/>
              </a:ext>
            </a:extLst>
          </p:cNvPr>
          <p:cNvGraphicFramePr>
            <a:graphicFrameLocks noGrp="1"/>
          </p:cNvGraphicFramePr>
          <p:nvPr>
            <p:ph idx="1"/>
            <p:extLst>
              <p:ext uri="{D42A27DB-BD31-4B8C-83A1-F6EECF244321}">
                <p14:modId xmlns:p14="http://schemas.microsoft.com/office/powerpoint/2010/main" val="538068497"/>
              </p:ext>
            </p:extLst>
          </p:nvPr>
        </p:nvGraphicFramePr>
        <p:xfrm>
          <a:off x="788988" y="2798763"/>
          <a:ext cx="10598150" cy="3282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9440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72178F-B877-4440-870E-D5E9F0EB9B8F}"/>
              </a:ext>
            </a:extLst>
          </p:cNvPr>
          <p:cNvSpPr>
            <a:spLocks noGrp="1"/>
          </p:cNvSpPr>
          <p:nvPr>
            <p:ph type="title"/>
          </p:nvPr>
        </p:nvSpPr>
        <p:spPr>
          <a:xfrm>
            <a:off x="863029" y="1012004"/>
            <a:ext cx="3416158" cy="4795408"/>
          </a:xfrm>
        </p:spPr>
        <p:txBody>
          <a:bodyPr>
            <a:normAutofit/>
          </a:bodyPr>
          <a:lstStyle/>
          <a:p>
            <a:r>
              <a:rPr lang="it-IT" dirty="0">
                <a:solidFill>
                  <a:srgbClr val="FFFFFF"/>
                </a:solidFill>
              </a:rPr>
              <a:t>Orientato ad oggetti</a:t>
            </a:r>
          </a:p>
        </p:txBody>
      </p:sp>
      <p:graphicFrame>
        <p:nvGraphicFramePr>
          <p:cNvPr id="5" name="Content Placeholder 2">
            <a:extLst>
              <a:ext uri="{FF2B5EF4-FFF2-40B4-BE49-F238E27FC236}">
                <a16:creationId xmlns:a16="http://schemas.microsoft.com/office/drawing/2014/main" id="{317149C6-A273-4404-846D-002CFB6719FE}"/>
              </a:ext>
            </a:extLst>
          </p:cNvPr>
          <p:cNvGraphicFramePr>
            <a:graphicFrameLocks noGrp="1"/>
          </p:cNvGraphicFramePr>
          <p:nvPr>
            <p:ph idx="1"/>
            <p:extLst>
              <p:ext uri="{D42A27DB-BD31-4B8C-83A1-F6EECF244321}">
                <p14:modId xmlns:p14="http://schemas.microsoft.com/office/powerpoint/2010/main" val="251609478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698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ADD1D6-87D1-1540-9529-23BDA11918C5}"/>
              </a:ext>
            </a:extLst>
          </p:cNvPr>
          <p:cNvSpPr>
            <a:spLocks noGrp="1"/>
          </p:cNvSpPr>
          <p:nvPr>
            <p:ph type="title"/>
          </p:nvPr>
        </p:nvSpPr>
        <p:spPr>
          <a:xfrm>
            <a:off x="863029" y="1012004"/>
            <a:ext cx="3416158" cy="4795408"/>
          </a:xfrm>
        </p:spPr>
        <p:txBody>
          <a:bodyPr>
            <a:normAutofit/>
          </a:bodyPr>
          <a:lstStyle/>
          <a:p>
            <a:r>
              <a:rPr lang="it-IT" dirty="0">
                <a:solidFill>
                  <a:srgbClr val="FFFFFF"/>
                </a:solidFill>
              </a:rPr>
              <a:t>Orientati ai documenti</a:t>
            </a:r>
          </a:p>
        </p:txBody>
      </p:sp>
      <p:graphicFrame>
        <p:nvGraphicFramePr>
          <p:cNvPr id="5" name="Content Placeholder 2">
            <a:extLst>
              <a:ext uri="{FF2B5EF4-FFF2-40B4-BE49-F238E27FC236}">
                <a16:creationId xmlns:a16="http://schemas.microsoft.com/office/drawing/2014/main" id="{4A72D866-4460-4E2F-BB56-9BFF740D4C6B}"/>
              </a:ext>
            </a:extLst>
          </p:cNvPr>
          <p:cNvGraphicFramePr>
            <a:graphicFrameLocks noGrp="1"/>
          </p:cNvGraphicFramePr>
          <p:nvPr>
            <p:ph idx="1"/>
            <p:extLst>
              <p:ext uri="{D42A27DB-BD31-4B8C-83A1-F6EECF244321}">
                <p14:modId xmlns:p14="http://schemas.microsoft.com/office/powerpoint/2010/main" val="292826955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89432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564F3A-EE83-344A-B402-C9E8F7ADF267}"/>
              </a:ext>
            </a:extLst>
          </p:cNvPr>
          <p:cNvSpPr>
            <a:spLocks noGrp="1"/>
          </p:cNvSpPr>
          <p:nvPr>
            <p:ph type="title"/>
          </p:nvPr>
        </p:nvSpPr>
        <p:spPr>
          <a:xfrm>
            <a:off x="7041856" y="3113415"/>
            <a:ext cx="4036334" cy="2387600"/>
          </a:xfrm>
        </p:spPr>
        <p:txBody>
          <a:bodyPr vert="horz" lIns="91440" tIns="45720" rIns="91440" bIns="45720" rtlCol="0" anchor="t">
            <a:normAutofit/>
          </a:bodyPr>
          <a:lstStyle/>
          <a:p>
            <a:r>
              <a:rPr lang="en-US" sz="5400"/>
              <a:t>Excel</a:t>
            </a:r>
          </a:p>
        </p:txBody>
      </p:sp>
      <p:sp>
        <p:nvSpPr>
          <p:cNvPr id="11" name="Rectangle 1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Question Mark Information Clip Art, PNG, 1500x1500px, 3d Computer Graphics, Question  Mark, Human Behavior, Information, Joint">
            <a:extLst>
              <a:ext uri="{FF2B5EF4-FFF2-40B4-BE49-F238E27FC236}">
                <a16:creationId xmlns:a16="http://schemas.microsoft.com/office/drawing/2014/main" id="{38030F09-6E0B-7040-A731-A7F8670C23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68"/>
          <a:stretch/>
        </p:blipFill>
        <p:spPr bwMode="auto">
          <a:xfrm>
            <a:off x="733507" y="666728"/>
            <a:ext cx="5536001" cy="546579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110960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94655-7AEB-6B4D-88E9-96B7A9DA3849}"/>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a:solidFill>
                  <a:schemeClr val="tx1"/>
                </a:solidFill>
                <a:latin typeface="+mj-lt"/>
                <a:ea typeface="+mj-ea"/>
                <a:cs typeface="+mj-cs"/>
              </a:rPr>
              <a:t>Break</a:t>
            </a:r>
          </a:p>
        </p:txBody>
      </p:sp>
      <p:pic>
        <p:nvPicPr>
          <p:cNvPr id="7" name="Graphic 6" descr="Coffee">
            <a:extLst>
              <a:ext uri="{FF2B5EF4-FFF2-40B4-BE49-F238E27FC236}">
                <a16:creationId xmlns:a16="http://schemas.microsoft.com/office/drawing/2014/main" id="{2C7CCD96-E452-40FB-943F-2D32C9D54F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pic>
        <p:nvPicPr>
          <p:cNvPr id="9" name="Graphic 8">
            <a:extLst>
              <a:ext uri="{FF2B5EF4-FFF2-40B4-BE49-F238E27FC236}">
                <a16:creationId xmlns:a16="http://schemas.microsoft.com/office/drawing/2014/main" id="{C26F0F12-C223-447D-8615-6D26E4D47E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175396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52BD-22B1-AC43-A4CF-A26EB93C64C7}"/>
              </a:ext>
            </a:extLst>
          </p:cNvPr>
          <p:cNvSpPr>
            <a:spLocks noGrp="1"/>
          </p:cNvSpPr>
          <p:nvPr>
            <p:ph type="title"/>
          </p:nvPr>
        </p:nvSpPr>
        <p:spPr>
          <a:xfrm>
            <a:off x="6109498" y="908344"/>
            <a:ext cx="5244301" cy="1538130"/>
          </a:xfrm>
        </p:spPr>
        <p:txBody>
          <a:bodyPr>
            <a:normAutofit/>
          </a:bodyPr>
          <a:lstStyle/>
          <a:p>
            <a:r>
              <a:rPr lang="it-IT" dirty="0"/>
              <a:t>Architettura client server</a:t>
            </a:r>
          </a:p>
        </p:txBody>
      </p:sp>
      <p:sp>
        <p:nvSpPr>
          <p:cNvPr id="12"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10" name="Picture 9" descr="A screenshot of a cell phone&#10;&#10;Description automatically generated">
            <a:extLst>
              <a:ext uri="{FF2B5EF4-FFF2-40B4-BE49-F238E27FC236}">
                <a16:creationId xmlns:a16="http://schemas.microsoft.com/office/drawing/2014/main" id="{DD8A5C77-3742-694B-AF7E-43316980CA72}"/>
              </a:ext>
            </a:extLst>
          </p:cNvPr>
          <p:cNvPicPr>
            <a:picLocks noChangeAspect="1"/>
          </p:cNvPicPr>
          <p:nvPr/>
        </p:nvPicPr>
        <p:blipFill>
          <a:blip r:embed="rId2"/>
          <a:stretch>
            <a:fillRect/>
          </a:stretch>
        </p:blipFill>
        <p:spPr>
          <a:xfrm>
            <a:off x="1480173" y="1888771"/>
            <a:ext cx="3267942" cy="3071865"/>
          </a:xfrm>
          <a:prstGeom prst="rect">
            <a:avLst/>
          </a:prstGeom>
        </p:spPr>
      </p:pic>
      <p:sp>
        <p:nvSpPr>
          <p:cNvPr id="3" name="Content Placeholder 2">
            <a:extLst>
              <a:ext uri="{FF2B5EF4-FFF2-40B4-BE49-F238E27FC236}">
                <a16:creationId xmlns:a16="http://schemas.microsoft.com/office/drawing/2014/main" id="{BA3C4DD4-C276-034F-A150-C9BE023EAA01}"/>
              </a:ext>
            </a:extLst>
          </p:cNvPr>
          <p:cNvSpPr>
            <a:spLocks noGrp="1"/>
          </p:cNvSpPr>
          <p:nvPr>
            <p:ph idx="1"/>
          </p:nvPr>
        </p:nvSpPr>
        <p:spPr>
          <a:xfrm>
            <a:off x="5911158" y="2706865"/>
            <a:ext cx="5383652" cy="3470097"/>
          </a:xfrm>
        </p:spPr>
        <p:txBody>
          <a:bodyPr>
            <a:normAutofit/>
          </a:bodyPr>
          <a:lstStyle/>
          <a:p>
            <a:pPr marL="0" indent="0">
              <a:buNone/>
            </a:pPr>
            <a:r>
              <a:rPr lang="it-IT" sz="2200"/>
              <a:t>Wikipedia: In </a:t>
            </a:r>
            <a:r>
              <a:rPr lang="it-IT" sz="2200">
                <a:hlinkClick r:id="rId3" tooltip="Informatica"/>
              </a:rPr>
              <a:t>informatica</a:t>
            </a:r>
            <a:r>
              <a:rPr lang="it-IT" sz="2200"/>
              <a:t> il termine </a:t>
            </a:r>
            <a:r>
              <a:rPr lang="it-IT" sz="2200" b="1"/>
              <a:t>sistema client-server</a:t>
            </a:r>
            <a:r>
              <a:rPr lang="it-IT" sz="2200"/>
              <a:t> (letteralmente </a:t>
            </a:r>
            <a:r>
              <a:rPr lang="it-IT" sz="2200" i="1"/>
              <a:t>cliente-serviente</a:t>
            </a:r>
            <a:r>
              <a:rPr lang="it-IT" sz="2200"/>
              <a:t>) indica un'</a:t>
            </a:r>
            <a:r>
              <a:rPr lang="it-IT" sz="2200">
                <a:hlinkClick r:id="rId4" tooltip="Architettura di rete"/>
              </a:rPr>
              <a:t>architettura di rete</a:t>
            </a:r>
            <a:r>
              <a:rPr lang="it-IT" sz="2200"/>
              <a:t> nella quale genericamente un </a:t>
            </a:r>
            <a:r>
              <a:rPr lang="it-IT" sz="2200">
                <a:hlinkClick r:id="rId5" tooltip="Computer"/>
              </a:rPr>
              <a:t>computer</a:t>
            </a:r>
            <a:r>
              <a:rPr lang="it-IT" sz="2200"/>
              <a:t> </a:t>
            </a:r>
            <a:r>
              <a:rPr lang="it-IT" sz="2200" i="1">
                <a:hlinkClick r:id="rId6" tooltip="Client"/>
              </a:rPr>
              <a:t>client</a:t>
            </a:r>
            <a:r>
              <a:rPr lang="it-IT" sz="2200"/>
              <a:t> o </a:t>
            </a:r>
            <a:r>
              <a:rPr lang="it-IT" sz="2200">
                <a:hlinkClick r:id="rId7" tooltip="Terminale (informatica)"/>
              </a:rPr>
              <a:t>terminale</a:t>
            </a:r>
            <a:r>
              <a:rPr lang="it-IT" sz="2200"/>
              <a:t> si </a:t>
            </a:r>
            <a:r>
              <a:rPr lang="it-IT" sz="2200">
                <a:hlinkClick r:id="rId8" tooltip="Connessione (informatica)"/>
              </a:rPr>
              <a:t>connette</a:t>
            </a:r>
            <a:r>
              <a:rPr lang="it-IT" sz="2200"/>
              <a:t> ad un </a:t>
            </a:r>
            <a:r>
              <a:rPr lang="it-IT" sz="2200" i="1">
                <a:hlinkClick r:id="rId9" tooltip="Server"/>
              </a:rPr>
              <a:t>server</a:t>
            </a:r>
            <a:r>
              <a:rPr lang="it-IT" sz="2200"/>
              <a:t> per la fruizione di un certo servizio, quale ad esempio la condivisione di una certa </a:t>
            </a:r>
            <a:r>
              <a:rPr lang="it-IT" sz="2200">
                <a:hlinkClick r:id="rId10" tooltip="Risorsa informatica"/>
              </a:rPr>
              <a:t>risorsa</a:t>
            </a:r>
            <a:r>
              <a:rPr lang="it-IT" sz="2200"/>
              <a:t> </a:t>
            </a:r>
            <a:r>
              <a:rPr lang="it-IT" sz="2200">
                <a:hlinkClick r:id="rId11" tooltip="Hardware"/>
              </a:rPr>
              <a:t>hardware</a:t>
            </a:r>
            <a:r>
              <a:rPr lang="it-IT" sz="2200"/>
              <a:t>/</a:t>
            </a:r>
            <a:r>
              <a:rPr lang="it-IT" sz="2200">
                <a:hlinkClick r:id="rId12" tooltip="Software"/>
              </a:rPr>
              <a:t>software</a:t>
            </a:r>
            <a:r>
              <a:rPr lang="it-IT" sz="2200"/>
              <a:t> con altri client, appoggiandosi alla sottostante architettura </a:t>
            </a:r>
            <a:r>
              <a:rPr lang="it-IT" sz="2200">
                <a:hlinkClick r:id="rId13" tooltip="Protocollo di rete"/>
              </a:rPr>
              <a:t>protocollare</a:t>
            </a:r>
            <a:r>
              <a:rPr lang="it-IT" sz="2200"/>
              <a:t>.</a:t>
            </a:r>
            <a:br>
              <a:rPr lang="it-IT" sz="2200"/>
            </a:br>
            <a:endParaRPr lang="it-IT" sz="2200"/>
          </a:p>
        </p:txBody>
      </p:sp>
    </p:spTree>
    <p:extLst>
      <p:ext uri="{BB962C8B-B14F-4D97-AF65-F5344CB8AC3E}">
        <p14:creationId xmlns:p14="http://schemas.microsoft.com/office/powerpoint/2010/main" val="28399365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A1DDA7-3093-E745-B551-BB2D309BC697}"/>
              </a:ext>
            </a:extLst>
          </p:cNvPr>
          <p:cNvSpPr>
            <a:spLocks noGrp="1"/>
          </p:cNvSpPr>
          <p:nvPr>
            <p:ph type="title"/>
          </p:nvPr>
        </p:nvSpPr>
        <p:spPr>
          <a:xfrm>
            <a:off x="863029" y="1012004"/>
            <a:ext cx="3416158" cy="4795408"/>
          </a:xfrm>
        </p:spPr>
        <p:txBody>
          <a:bodyPr>
            <a:normAutofit/>
          </a:bodyPr>
          <a:lstStyle/>
          <a:p>
            <a:r>
              <a:rPr lang="it-IT">
                <a:solidFill>
                  <a:srgbClr val="FFFFFF"/>
                </a:solidFill>
              </a:rPr>
              <a:t>Architettura client server: Perché ?</a:t>
            </a:r>
          </a:p>
        </p:txBody>
      </p:sp>
      <p:graphicFrame>
        <p:nvGraphicFramePr>
          <p:cNvPr id="5" name="Content Placeholder 2">
            <a:extLst>
              <a:ext uri="{FF2B5EF4-FFF2-40B4-BE49-F238E27FC236}">
                <a16:creationId xmlns:a16="http://schemas.microsoft.com/office/drawing/2014/main" id="{79B65E24-6E9D-49C0-8A95-ABFC6B022FC3}"/>
              </a:ext>
            </a:extLst>
          </p:cNvPr>
          <p:cNvGraphicFramePr>
            <a:graphicFrameLocks noGrp="1"/>
          </p:cNvGraphicFramePr>
          <p:nvPr>
            <p:ph idx="1"/>
            <p:extLst>
              <p:ext uri="{D42A27DB-BD31-4B8C-83A1-F6EECF244321}">
                <p14:modId xmlns:p14="http://schemas.microsoft.com/office/powerpoint/2010/main" val="175155658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7759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CF0CCE-C700-C24B-8C1A-2F40F8834651}"/>
              </a:ext>
            </a:extLst>
          </p:cNvPr>
          <p:cNvSpPr>
            <a:spLocks noGrp="1"/>
          </p:cNvSpPr>
          <p:nvPr>
            <p:ph type="ctrTitle"/>
          </p:nvPr>
        </p:nvSpPr>
        <p:spPr>
          <a:xfrm>
            <a:off x="970908" y="1220919"/>
            <a:ext cx="5425781" cy="2387600"/>
          </a:xfrm>
        </p:spPr>
        <p:txBody>
          <a:bodyPr>
            <a:normAutofit/>
          </a:bodyPr>
          <a:lstStyle/>
          <a:p>
            <a:pPr algn="l"/>
            <a:r>
              <a:rPr lang="it-IT" dirty="0"/>
              <a:t>Presentazioni</a:t>
            </a:r>
          </a:p>
        </p:txBody>
      </p:sp>
      <p:sp>
        <p:nvSpPr>
          <p:cNvPr id="5" name="Subtitle 4">
            <a:extLst>
              <a:ext uri="{FF2B5EF4-FFF2-40B4-BE49-F238E27FC236}">
                <a16:creationId xmlns:a16="http://schemas.microsoft.com/office/drawing/2014/main" id="{FF8C0596-4933-2045-A396-040667BF4D9E}"/>
              </a:ext>
            </a:extLst>
          </p:cNvPr>
          <p:cNvSpPr>
            <a:spLocks noGrp="1"/>
          </p:cNvSpPr>
          <p:nvPr>
            <p:ph type="subTitle" idx="1"/>
          </p:nvPr>
        </p:nvSpPr>
        <p:spPr>
          <a:xfrm>
            <a:off x="970908" y="3700594"/>
            <a:ext cx="5425781" cy="1655762"/>
          </a:xfrm>
        </p:spPr>
        <p:txBody>
          <a:bodyPr>
            <a:normAutofit/>
          </a:bodyPr>
          <a:lstStyle/>
          <a:p>
            <a:pPr algn="l"/>
            <a:r>
              <a:rPr lang="en-IT" dirty="0"/>
              <a:t>Chi siamo</a:t>
            </a:r>
          </a:p>
          <a:p>
            <a:pPr algn="l"/>
            <a:r>
              <a:rPr lang="en-IT" dirty="0"/>
              <a:t>Esperienza con database</a:t>
            </a:r>
          </a:p>
        </p:txBody>
      </p:sp>
      <p:sp>
        <p:nvSpPr>
          <p:cNvPr id="12" name="Freeform: Shape 11">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lock Arc 15">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0" name="Straight Connector 19">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4" name="Arc 23">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158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43017B7-DB56-477D-A4AE-8EC1B3C99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CC4562-2218-8748-AC6A-75D3B4129BA4}"/>
              </a:ext>
            </a:extLst>
          </p:cNvPr>
          <p:cNvSpPr>
            <a:spLocks noGrp="1"/>
          </p:cNvSpPr>
          <p:nvPr>
            <p:ph type="title"/>
          </p:nvPr>
        </p:nvSpPr>
        <p:spPr>
          <a:xfrm>
            <a:off x="7331384" y="679730"/>
            <a:ext cx="4171994" cy="3932729"/>
          </a:xfrm>
        </p:spPr>
        <p:txBody>
          <a:bodyPr vert="horz" lIns="91440" tIns="45720" rIns="91440" bIns="45720" rtlCol="0" anchor="b">
            <a:normAutofit/>
          </a:bodyPr>
          <a:lstStyle/>
          <a:p>
            <a:r>
              <a:rPr lang="en-US" sz="6000" dirty="0"/>
              <a:t>Chi </a:t>
            </a:r>
            <a:r>
              <a:rPr lang="en-US" sz="6000" dirty="0" err="1"/>
              <a:t>usa</a:t>
            </a:r>
            <a:r>
              <a:rPr lang="en-US" sz="6000" dirty="0"/>
              <a:t> </a:t>
            </a:r>
            <a:r>
              <a:rPr lang="en-US" sz="6000" dirty="0" err="1"/>
              <a:t>i</a:t>
            </a:r>
            <a:r>
              <a:rPr lang="en-US" sz="6000" dirty="0"/>
              <a:t> databases</a:t>
            </a:r>
          </a:p>
        </p:txBody>
      </p:sp>
      <p:grpSp>
        <p:nvGrpSpPr>
          <p:cNvPr id="21" name="Group 2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22" name="Straight Connector 2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Rectangle 2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Question Mark Information Clip Art, PNG, 1500x1500px, 3d Computer Graphics, Question  Mark, Human Behavior, Information, Joint">
            <a:extLst>
              <a:ext uri="{FF2B5EF4-FFF2-40B4-BE49-F238E27FC236}">
                <a16:creationId xmlns:a16="http://schemas.microsoft.com/office/drawing/2014/main" id="{FE05E586-729C-BB4E-95B3-303AF40CB6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7" r="-2" b="-2"/>
          <a:stretch/>
        </p:blipFill>
        <p:spPr bwMode="auto">
          <a:xfrm>
            <a:off x="942597" y="612553"/>
            <a:ext cx="5608830" cy="56328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C1F6482-F585-534A-AC83-E1DF868B7A4B}"/>
              </a:ext>
            </a:extLst>
          </p:cNvPr>
          <p:cNvSpPr txBox="1"/>
          <p:nvPr/>
        </p:nvSpPr>
        <p:spPr>
          <a:xfrm>
            <a:off x="7331384" y="5088580"/>
            <a:ext cx="4585063" cy="646331"/>
          </a:xfrm>
          <a:prstGeom prst="rect">
            <a:avLst/>
          </a:prstGeom>
          <a:noFill/>
        </p:spPr>
        <p:txBody>
          <a:bodyPr wrap="square" rtlCol="0">
            <a:spAutoFit/>
          </a:bodyPr>
          <a:lstStyle/>
          <a:p>
            <a:r>
              <a:rPr lang="en-IT" sz="3600" dirty="0"/>
              <a:t>nella vita quotidiana…</a:t>
            </a:r>
          </a:p>
        </p:txBody>
      </p:sp>
    </p:spTree>
    <p:extLst>
      <p:ext uri="{BB962C8B-B14F-4D97-AF65-F5344CB8AC3E}">
        <p14:creationId xmlns:p14="http://schemas.microsoft.com/office/powerpoint/2010/main" val="1602617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80"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5EECBE23-F71A-564B-8F04-A95534F98E76}"/>
              </a:ext>
            </a:extLst>
          </p:cNvPr>
          <p:cNvSpPr>
            <a:spLocks noGrp="1"/>
          </p:cNvSpPr>
          <p:nvPr>
            <p:ph type="title"/>
          </p:nvPr>
        </p:nvSpPr>
        <p:spPr>
          <a:xfrm>
            <a:off x="1759287" y="798881"/>
            <a:ext cx="8673427" cy="1048945"/>
          </a:xfrm>
        </p:spPr>
        <p:txBody>
          <a:bodyPr>
            <a:normAutofit/>
          </a:bodyPr>
          <a:lstStyle/>
          <a:p>
            <a:pPr algn="ctr"/>
            <a:r>
              <a:rPr lang="en-IT" sz="4000"/>
              <a:t>Rubrica telefonica</a:t>
            </a:r>
          </a:p>
        </p:txBody>
      </p:sp>
      <p:grpSp>
        <p:nvGrpSpPr>
          <p:cNvPr id="10" name="Group 9">
            <a:extLst>
              <a:ext uri="{FF2B5EF4-FFF2-40B4-BE49-F238E27FC236}">
                <a16:creationId xmlns:a16="http://schemas.microsoft.com/office/drawing/2014/main" id="{26390947-2256-7846-ACFF-07B1A2750BA0}"/>
              </a:ext>
            </a:extLst>
          </p:cNvPr>
          <p:cNvGrpSpPr/>
          <p:nvPr/>
        </p:nvGrpSpPr>
        <p:grpSpPr>
          <a:xfrm>
            <a:off x="807722" y="2245540"/>
            <a:ext cx="10576557" cy="3666338"/>
            <a:chOff x="97970" y="2455793"/>
            <a:chExt cx="11731005" cy="4066525"/>
          </a:xfrm>
        </p:grpSpPr>
        <p:pic>
          <p:nvPicPr>
            <p:cNvPr id="1028" name="Picture 4" descr="Rules Engine Gainsight Customer Community - Black Optimization Icon  Transparent PNG - 447x447 - Free Download on NicePNG">
              <a:extLst>
                <a:ext uri="{FF2B5EF4-FFF2-40B4-BE49-F238E27FC236}">
                  <a16:creationId xmlns:a16="http://schemas.microsoft.com/office/drawing/2014/main" id="{444A22BF-E778-9742-BDF0-7E164E902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1102" y="3016539"/>
              <a:ext cx="3032171" cy="19487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ing Without Databases in the 21st Century | by Lance Gutteridge |  codeburst">
              <a:extLst>
                <a:ext uri="{FF2B5EF4-FFF2-40B4-BE49-F238E27FC236}">
                  <a16:creationId xmlns:a16="http://schemas.microsoft.com/office/drawing/2014/main" id="{F81D3F0E-B825-A54C-AB4F-B3F4EE49F0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7082" y="2455793"/>
              <a:ext cx="2201705" cy="2658291"/>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3">
              <a:extLst>
                <a:ext uri="{FF2B5EF4-FFF2-40B4-BE49-F238E27FC236}">
                  <a16:creationId xmlns:a16="http://schemas.microsoft.com/office/drawing/2014/main" id="{B09FFC81-3FBD-9B47-8586-1202A7988D85}"/>
                </a:ext>
              </a:extLst>
            </p:cNvPr>
            <p:cNvSpPr/>
            <p:nvPr/>
          </p:nvSpPr>
          <p:spPr>
            <a:xfrm>
              <a:off x="8313273" y="3651214"/>
              <a:ext cx="1203020" cy="4506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1032" name="Picture 8">
              <a:extLst>
                <a:ext uri="{FF2B5EF4-FFF2-40B4-BE49-F238E27FC236}">
                  <a16:creationId xmlns:a16="http://schemas.microsoft.com/office/drawing/2014/main" id="{F1DE91AC-80C9-B141-8520-44FDA407B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70" y="2752054"/>
              <a:ext cx="2248989" cy="2248989"/>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a:extLst>
                <a:ext uri="{FF2B5EF4-FFF2-40B4-BE49-F238E27FC236}">
                  <a16:creationId xmlns:a16="http://schemas.microsoft.com/office/drawing/2014/main" id="{FDB3CE6C-D6E4-7847-82B3-D665143513B7}"/>
                </a:ext>
              </a:extLst>
            </p:cNvPr>
            <p:cNvSpPr/>
            <p:nvPr/>
          </p:nvSpPr>
          <p:spPr>
            <a:xfrm>
              <a:off x="2346958" y="4543869"/>
              <a:ext cx="2884715" cy="457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1" name="Right Arrow 10">
              <a:extLst>
                <a:ext uri="{FF2B5EF4-FFF2-40B4-BE49-F238E27FC236}">
                  <a16:creationId xmlns:a16="http://schemas.microsoft.com/office/drawing/2014/main" id="{C1C541BB-22D5-1B45-9194-872997C658AD}"/>
                </a:ext>
              </a:extLst>
            </p:cNvPr>
            <p:cNvSpPr/>
            <p:nvPr/>
          </p:nvSpPr>
          <p:spPr>
            <a:xfrm rot="10800000">
              <a:off x="2325955" y="3230139"/>
              <a:ext cx="2884715" cy="457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1026" name="Picture 2" descr="iPhone Basics: Adding and Managing Contacts">
              <a:extLst>
                <a:ext uri="{FF2B5EF4-FFF2-40B4-BE49-F238E27FC236}">
                  <a16:creationId xmlns:a16="http://schemas.microsoft.com/office/drawing/2014/main" id="{CB97E757-71E1-3542-B354-36A81D2BC3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1772" y="2540701"/>
              <a:ext cx="1852613" cy="3292179"/>
            </a:xfrm>
            <a:prstGeom prst="rect">
              <a:avLst/>
            </a:prstGeom>
            <a:noFill/>
            <a:extLst>
              <a:ext uri="{909E8E84-426E-40DD-AFC4-6F175D3DCCD1}">
                <a14:hiddenFill xmlns:a14="http://schemas.microsoft.com/office/drawing/2010/main">
                  <a:solidFill>
                    <a:srgbClr val="FFFFFF"/>
                  </a:solidFill>
                </a14:hiddenFill>
              </a:ext>
            </a:extLst>
          </p:spPr>
        </p:pic>
        <p:sp>
          <p:nvSpPr>
            <p:cNvPr id="8" name="Right Brace 7">
              <a:extLst>
                <a:ext uri="{FF2B5EF4-FFF2-40B4-BE49-F238E27FC236}">
                  <a16:creationId xmlns:a16="http://schemas.microsoft.com/office/drawing/2014/main" id="{7DFE3923-5CF5-0D43-B586-C4AC86EED5BF}"/>
                </a:ext>
              </a:extLst>
            </p:cNvPr>
            <p:cNvSpPr/>
            <p:nvPr/>
          </p:nvSpPr>
          <p:spPr>
            <a:xfrm rot="16200000" flipH="1">
              <a:off x="3699353" y="4791471"/>
              <a:ext cx="270251" cy="2402505"/>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T"/>
            </a:p>
          </p:txBody>
        </p:sp>
        <p:sp>
          <p:nvSpPr>
            <p:cNvPr id="9" name="TextBox 8">
              <a:extLst>
                <a:ext uri="{FF2B5EF4-FFF2-40B4-BE49-F238E27FC236}">
                  <a16:creationId xmlns:a16="http://schemas.microsoft.com/office/drawing/2014/main" id="{70C29970-465E-3946-A4EE-08E3AB3E64C1}"/>
                </a:ext>
              </a:extLst>
            </p:cNvPr>
            <p:cNvSpPr txBox="1"/>
            <p:nvPr/>
          </p:nvSpPr>
          <p:spPr>
            <a:xfrm>
              <a:off x="2755923" y="6152986"/>
              <a:ext cx="2066784" cy="369332"/>
            </a:xfrm>
            <a:prstGeom prst="rect">
              <a:avLst/>
            </a:prstGeom>
            <a:noFill/>
          </p:spPr>
          <p:txBody>
            <a:bodyPr wrap="none" rtlCol="0">
              <a:normAutofit/>
            </a:bodyPr>
            <a:lstStyle/>
            <a:p>
              <a:pPr>
                <a:lnSpc>
                  <a:spcPct val="90000"/>
                </a:lnSpc>
                <a:spcAft>
                  <a:spcPts val="600"/>
                </a:spcAft>
              </a:pPr>
              <a:r>
                <a:rPr lang="en-IT" sz="1600"/>
                <a:t>Programmatore GUI</a:t>
              </a:r>
            </a:p>
          </p:txBody>
        </p:sp>
        <p:sp>
          <p:nvSpPr>
            <p:cNvPr id="15" name="Right Brace 14">
              <a:extLst>
                <a:ext uri="{FF2B5EF4-FFF2-40B4-BE49-F238E27FC236}">
                  <a16:creationId xmlns:a16="http://schemas.microsoft.com/office/drawing/2014/main" id="{FB113A0A-1D23-7E40-9F39-66543A4EE105}"/>
                </a:ext>
              </a:extLst>
            </p:cNvPr>
            <p:cNvSpPr/>
            <p:nvPr/>
          </p:nvSpPr>
          <p:spPr>
            <a:xfrm rot="16200000" flipH="1">
              <a:off x="6713843" y="4476638"/>
              <a:ext cx="270251" cy="30321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T"/>
            </a:p>
          </p:txBody>
        </p:sp>
        <p:sp>
          <p:nvSpPr>
            <p:cNvPr id="16" name="TextBox 15">
              <a:extLst>
                <a:ext uri="{FF2B5EF4-FFF2-40B4-BE49-F238E27FC236}">
                  <a16:creationId xmlns:a16="http://schemas.microsoft.com/office/drawing/2014/main" id="{F3E566F2-6C17-4B46-BC10-A5E5B499B172}"/>
                </a:ext>
              </a:extLst>
            </p:cNvPr>
            <p:cNvSpPr txBox="1"/>
            <p:nvPr/>
          </p:nvSpPr>
          <p:spPr>
            <a:xfrm>
              <a:off x="5187970" y="6128228"/>
              <a:ext cx="3390544" cy="369332"/>
            </a:xfrm>
            <a:prstGeom prst="rect">
              <a:avLst/>
            </a:prstGeom>
            <a:noFill/>
          </p:spPr>
          <p:txBody>
            <a:bodyPr wrap="none" rtlCol="0">
              <a:normAutofit/>
            </a:bodyPr>
            <a:lstStyle/>
            <a:p>
              <a:pPr>
                <a:lnSpc>
                  <a:spcPct val="90000"/>
                </a:lnSpc>
                <a:spcAft>
                  <a:spcPts val="600"/>
                </a:spcAft>
              </a:pPr>
              <a:r>
                <a:rPr lang="en-IT" sz="1600"/>
                <a:t>Programmatore Logica di Business</a:t>
              </a:r>
            </a:p>
          </p:txBody>
        </p:sp>
        <p:sp>
          <p:nvSpPr>
            <p:cNvPr id="17" name="Right Brace 16">
              <a:extLst>
                <a:ext uri="{FF2B5EF4-FFF2-40B4-BE49-F238E27FC236}">
                  <a16:creationId xmlns:a16="http://schemas.microsoft.com/office/drawing/2014/main" id="{6F3F25EA-1ED8-FC40-81E9-58A10E14E254}"/>
                </a:ext>
              </a:extLst>
            </p:cNvPr>
            <p:cNvSpPr/>
            <p:nvPr/>
          </p:nvSpPr>
          <p:spPr>
            <a:xfrm rot="16200000" flipH="1">
              <a:off x="10177764" y="4459085"/>
              <a:ext cx="270251" cy="30321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T"/>
            </a:p>
          </p:txBody>
        </p:sp>
        <p:sp>
          <p:nvSpPr>
            <p:cNvPr id="18" name="TextBox 17">
              <a:extLst>
                <a:ext uri="{FF2B5EF4-FFF2-40B4-BE49-F238E27FC236}">
                  <a16:creationId xmlns:a16="http://schemas.microsoft.com/office/drawing/2014/main" id="{B21B84F1-C2DC-B144-B3FF-EF0F91CB66EA}"/>
                </a:ext>
              </a:extLst>
            </p:cNvPr>
            <p:cNvSpPr txBox="1"/>
            <p:nvPr/>
          </p:nvSpPr>
          <p:spPr>
            <a:xfrm>
              <a:off x="9315724" y="6123064"/>
              <a:ext cx="1994329" cy="369332"/>
            </a:xfrm>
            <a:prstGeom prst="rect">
              <a:avLst/>
            </a:prstGeom>
            <a:noFill/>
          </p:spPr>
          <p:txBody>
            <a:bodyPr wrap="none" rtlCol="0">
              <a:normAutofit/>
            </a:bodyPr>
            <a:lstStyle/>
            <a:p>
              <a:pPr>
                <a:lnSpc>
                  <a:spcPct val="90000"/>
                </a:lnSpc>
                <a:spcAft>
                  <a:spcPts val="600"/>
                </a:spcAft>
              </a:pPr>
              <a:r>
                <a:rPr lang="en-IT" sz="1600"/>
                <a:t>Designer Data Base</a:t>
              </a:r>
            </a:p>
          </p:txBody>
        </p:sp>
      </p:grpSp>
      <p:sp>
        <p:nvSpPr>
          <p:cNvPr id="12" name="TextBox 11">
            <a:extLst>
              <a:ext uri="{FF2B5EF4-FFF2-40B4-BE49-F238E27FC236}">
                <a16:creationId xmlns:a16="http://schemas.microsoft.com/office/drawing/2014/main" id="{E4BD1CB1-5470-EC43-9D44-A1F27F16BBAB}"/>
              </a:ext>
            </a:extLst>
          </p:cNvPr>
          <p:cNvSpPr txBox="1"/>
          <p:nvPr/>
        </p:nvSpPr>
        <p:spPr>
          <a:xfrm>
            <a:off x="8183436" y="6334986"/>
            <a:ext cx="4013022" cy="369332"/>
          </a:xfrm>
          <a:prstGeom prst="rect">
            <a:avLst/>
          </a:prstGeom>
          <a:noFill/>
        </p:spPr>
        <p:txBody>
          <a:bodyPr wrap="none" rtlCol="0">
            <a:spAutoFit/>
          </a:bodyPr>
          <a:lstStyle/>
          <a:p>
            <a:r>
              <a:rPr lang="en-IT" dirty="0"/>
              <a:t>Tutto in un unico dispositivo: il telefono !</a:t>
            </a:r>
          </a:p>
        </p:txBody>
      </p:sp>
    </p:spTree>
    <p:extLst>
      <p:ext uri="{BB962C8B-B14F-4D97-AF65-F5344CB8AC3E}">
        <p14:creationId xmlns:p14="http://schemas.microsoft.com/office/powerpoint/2010/main" val="1291360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33D7B9-FFFE-0D4E-9186-886FAB7FBDA1}"/>
              </a:ext>
            </a:extLst>
          </p:cNvPr>
          <p:cNvSpPr>
            <a:spLocks noGrp="1"/>
          </p:cNvSpPr>
          <p:nvPr>
            <p:ph type="title"/>
          </p:nvPr>
        </p:nvSpPr>
        <p:spPr>
          <a:xfrm>
            <a:off x="643467" y="321734"/>
            <a:ext cx="10905066" cy="1135737"/>
          </a:xfrm>
        </p:spPr>
        <p:txBody>
          <a:bodyPr>
            <a:normAutofit/>
          </a:bodyPr>
          <a:lstStyle/>
          <a:p>
            <a:r>
              <a:rPr lang="en-IT" sz="3600" dirty="0"/>
              <a:t>Facebook</a:t>
            </a:r>
          </a:p>
        </p:txBody>
      </p:sp>
      <p:sp>
        <p:nvSpPr>
          <p:cNvPr id="27" name="Rectangle 2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C5AEF66-B825-F84F-96E3-A596799BD5E0}"/>
              </a:ext>
            </a:extLst>
          </p:cNvPr>
          <p:cNvGrpSpPr/>
          <p:nvPr/>
        </p:nvGrpSpPr>
        <p:grpSpPr>
          <a:xfrm>
            <a:off x="1690163" y="2325189"/>
            <a:ext cx="8933413" cy="3924350"/>
            <a:chOff x="97970" y="2455793"/>
            <a:chExt cx="11734984" cy="4415571"/>
          </a:xfrm>
        </p:grpSpPr>
        <p:pic>
          <p:nvPicPr>
            <p:cNvPr id="5" name="Picture 4" descr="Rules Engine Gainsight Customer Community - Black Optimization Icon  Transparent PNG - 447x447 - Free Download on NicePNG">
              <a:extLst>
                <a:ext uri="{FF2B5EF4-FFF2-40B4-BE49-F238E27FC236}">
                  <a16:creationId xmlns:a16="http://schemas.microsoft.com/office/drawing/2014/main" id="{3DF2F1CF-A0E1-D742-B59B-C12B693FA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1102" y="3016539"/>
              <a:ext cx="3032171" cy="19487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oing Without Databases in the 21st Century | by Lance Gutteridge |  codeburst">
              <a:extLst>
                <a:ext uri="{FF2B5EF4-FFF2-40B4-BE49-F238E27FC236}">
                  <a16:creationId xmlns:a16="http://schemas.microsoft.com/office/drawing/2014/main" id="{B00227FF-FAFF-B14C-88F6-D62E9C702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7082" y="2455793"/>
              <a:ext cx="2201705" cy="2658291"/>
            </a:xfrm>
            <a:prstGeom prst="rect">
              <a:avLst/>
            </a:prstGeom>
            <a:noFill/>
            <a:extLst>
              <a:ext uri="{909E8E84-426E-40DD-AFC4-6F175D3DCCD1}">
                <a14:hiddenFill xmlns:a14="http://schemas.microsoft.com/office/drawing/2010/main">
                  <a:solidFill>
                    <a:srgbClr val="FFFFFF"/>
                  </a:solidFill>
                </a14:hiddenFill>
              </a:ext>
            </a:extLst>
          </p:spPr>
        </p:pic>
        <p:sp>
          <p:nvSpPr>
            <p:cNvPr id="7" name="Left-right Arrow 6">
              <a:extLst>
                <a:ext uri="{FF2B5EF4-FFF2-40B4-BE49-F238E27FC236}">
                  <a16:creationId xmlns:a16="http://schemas.microsoft.com/office/drawing/2014/main" id="{F781ECA5-FECC-F94C-B4EF-C6ACDC280034}"/>
                </a:ext>
              </a:extLst>
            </p:cNvPr>
            <p:cNvSpPr/>
            <p:nvPr/>
          </p:nvSpPr>
          <p:spPr>
            <a:xfrm>
              <a:off x="8313273" y="3651214"/>
              <a:ext cx="1203020" cy="4506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8" name="Picture 8">
              <a:extLst>
                <a:ext uri="{FF2B5EF4-FFF2-40B4-BE49-F238E27FC236}">
                  <a16:creationId xmlns:a16="http://schemas.microsoft.com/office/drawing/2014/main" id="{1F3771A6-17C0-9749-987B-2A31109A4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70" y="2752054"/>
              <a:ext cx="2248989" cy="2248989"/>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a:extLst>
                <a:ext uri="{FF2B5EF4-FFF2-40B4-BE49-F238E27FC236}">
                  <a16:creationId xmlns:a16="http://schemas.microsoft.com/office/drawing/2014/main" id="{ACC3D0BE-8916-D043-8C03-E57C6AEF3B82}"/>
                </a:ext>
              </a:extLst>
            </p:cNvPr>
            <p:cNvSpPr/>
            <p:nvPr/>
          </p:nvSpPr>
          <p:spPr>
            <a:xfrm>
              <a:off x="2346958" y="4543869"/>
              <a:ext cx="2884715" cy="457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0" name="Right Arrow 9">
              <a:extLst>
                <a:ext uri="{FF2B5EF4-FFF2-40B4-BE49-F238E27FC236}">
                  <a16:creationId xmlns:a16="http://schemas.microsoft.com/office/drawing/2014/main" id="{6CE71A37-ECB9-B147-9D87-C30739302B2D}"/>
                </a:ext>
              </a:extLst>
            </p:cNvPr>
            <p:cNvSpPr/>
            <p:nvPr/>
          </p:nvSpPr>
          <p:spPr>
            <a:xfrm rot="10800000">
              <a:off x="2325955" y="3230139"/>
              <a:ext cx="2884715" cy="457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11" name="Picture 2" descr="iPhone Basics: Adding and Managing Contacts">
              <a:extLst>
                <a:ext uri="{FF2B5EF4-FFF2-40B4-BE49-F238E27FC236}">
                  <a16:creationId xmlns:a16="http://schemas.microsoft.com/office/drawing/2014/main" id="{141E899E-44AE-7745-A942-6A4259E784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1772" y="2540701"/>
              <a:ext cx="1852613" cy="3292179"/>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Brace 11">
              <a:extLst>
                <a:ext uri="{FF2B5EF4-FFF2-40B4-BE49-F238E27FC236}">
                  <a16:creationId xmlns:a16="http://schemas.microsoft.com/office/drawing/2014/main" id="{278B836D-9C33-FD4B-9F2F-798622088BC4}"/>
                </a:ext>
              </a:extLst>
            </p:cNvPr>
            <p:cNvSpPr/>
            <p:nvPr/>
          </p:nvSpPr>
          <p:spPr>
            <a:xfrm rot="16200000" flipH="1">
              <a:off x="3699353" y="4791471"/>
              <a:ext cx="270251" cy="2402505"/>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T"/>
            </a:p>
          </p:txBody>
        </p:sp>
        <p:sp>
          <p:nvSpPr>
            <p:cNvPr id="13" name="TextBox 12">
              <a:extLst>
                <a:ext uri="{FF2B5EF4-FFF2-40B4-BE49-F238E27FC236}">
                  <a16:creationId xmlns:a16="http://schemas.microsoft.com/office/drawing/2014/main" id="{988BAD96-5EA7-1C4A-8E0F-B43AC27C2DC1}"/>
                </a:ext>
              </a:extLst>
            </p:cNvPr>
            <p:cNvSpPr txBox="1"/>
            <p:nvPr/>
          </p:nvSpPr>
          <p:spPr>
            <a:xfrm>
              <a:off x="2968276" y="6195751"/>
              <a:ext cx="2066783" cy="628528"/>
            </a:xfrm>
            <a:prstGeom prst="rect">
              <a:avLst/>
            </a:prstGeom>
            <a:noFill/>
          </p:spPr>
          <p:txBody>
            <a:bodyPr wrap="none" rtlCol="0">
              <a:noAutofit/>
            </a:bodyPr>
            <a:lstStyle/>
            <a:p>
              <a:pPr>
                <a:lnSpc>
                  <a:spcPct val="90000"/>
                </a:lnSpc>
                <a:spcAft>
                  <a:spcPts val="600"/>
                </a:spcAft>
              </a:pPr>
              <a:r>
                <a:rPr lang="en-IT" dirty="0"/>
                <a:t>Spagna</a:t>
              </a:r>
            </a:p>
          </p:txBody>
        </p:sp>
        <p:sp>
          <p:nvSpPr>
            <p:cNvPr id="14" name="Right Brace 13">
              <a:extLst>
                <a:ext uri="{FF2B5EF4-FFF2-40B4-BE49-F238E27FC236}">
                  <a16:creationId xmlns:a16="http://schemas.microsoft.com/office/drawing/2014/main" id="{DD78EF6C-80FE-5548-98D6-48EAA78119A9}"/>
                </a:ext>
              </a:extLst>
            </p:cNvPr>
            <p:cNvSpPr/>
            <p:nvPr/>
          </p:nvSpPr>
          <p:spPr>
            <a:xfrm rot="16200000" flipH="1">
              <a:off x="6713843" y="4476638"/>
              <a:ext cx="270251" cy="30321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T"/>
            </a:p>
          </p:txBody>
        </p:sp>
        <p:sp>
          <p:nvSpPr>
            <p:cNvPr id="15" name="TextBox 14">
              <a:extLst>
                <a:ext uri="{FF2B5EF4-FFF2-40B4-BE49-F238E27FC236}">
                  <a16:creationId xmlns:a16="http://schemas.microsoft.com/office/drawing/2014/main" id="{3F1BA882-7003-2847-A87E-89F975AC3095}"/>
                </a:ext>
              </a:extLst>
            </p:cNvPr>
            <p:cNvSpPr txBox="1"/>
            <p:nvPr/>
          </p:nvSpPr>
          <p:spPr>
            <a:xfrm>
              <a:off x="5206049" y="6242835"/>
              <a:ext cx="3390544" cy="628529"/>
            </a:xfrm>
            <a:prstGeom prst="rect">
              <a:avLst/>
            </a:prstGeom>
            <a:noFill/>
          </p:spPr>
          <p:txBody>
            <a:bodyPr wrap="none" rtlCol="0">
              <a:normAutofit/>
            </a:bodyPr>
            <a:lstStyle/>
            <a:p>
              <a:pPr algn="ctr">
                <a:lnSpc>
                  <a:spcPct val="90000"/>
                </a:lnSpc>
                <a:spcAft>
                  <a:spcPts val="600"/>
                </a:spcAft>
              </a:pPr>
              <a:r>
                <a:rPr lang="en-IT" dirty="0"/>
                <a:t>Germania</a:t>
              </a:r>
            </a:p>
          </p:txBody>
        </p:sp>
        <p:sp>
          <p:nvSpPr>
            <p:cNvPr id="16" name="Right Brace 15">
              <a:extLst>
                <a:ext uri="{FF2B5EF4-FFF2-40B4-BE49-F238E27FC236}">
                  <a16:creationId xmlns:a16="http://schemas.microsoft.com/office/drawing/2014/main" id="{DDAFE68B-1FA7-E346-A548-2BD65C0D8241}"/>
                </a:ext>
              </a:extLst>
            </p:cNvPr>
            <p:cNvSpPr/>
            <p:nvPr/>
          </p:nvSpPr>
          <p:spPr>
            <a:xfrm rot="16200000" flipH="1">
              <a:off x="10177764" y="4459085"/>
              <a:ext cx="270251" cy="30321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T"/>
            </a:p>
          </p:txBody>
        </p:sp>
        <p:sp>
          <p:nvSpPr>
            <p:cNvPr id="17" name="TextBox 16">
              <a:extLst>
                <a:ext uri="{FF2B5EF4-FFF2-40B4-BE49-F238E27FC236}">
                  <a16:creationId xmlns:a16="http://schemas.microsoft.com/office/drawing/2014/main" id="{0714A933-B00A-9D4E-91BD-8EF341167D20}"/>
                </a:ext>
              </a:extLst>
            </p:cNvPr>
            <p:cNvSpPr txBox="1"/>
            <p:nvPr/>
          </p:nvSpPr>
          <p:spPr>
            <a:xfrm>
              <a:off x="9319703" y="6195751"/>
              <a:ext cx="2513251" cy="628528"/>
            </a:xfrm>
            <a:prstGeom prst="rect">
              <a:avLst/>
            </a:prstGeom>
            <a:noFill/>
          </p:spPr>
          <p:txBody>
            <a:bodyPr wrap="none" rtlCol="0">
              <a:noAutofit/>
            </a:bodyPr>
            <a:lstStyle/>
            <a:p>
              <a:pPr>
                <a:lnSpc>
                  <a:spcPct val="90000"/>
                </a:lnSpc>
                <a:spcAft>
                  <a:spcPts val="600"/>
                </a:spcAft>
              </a:pPr>
              <a:r>
                <a:rPr lang="en-IT" dirty="0"/>
                <a:t>Italia</a:t>
              </a:r>
            </a:p>
          </p:txBody>
        </p:sp>
      </p:grpSp>
      <p:sp>
        <p:nvSpPr>
          <p:cNvPr id="26" name="TextBox 25">
            <a:extLst>
              <a:ext uri="{FF2B5EF4-FFF2-40B4-BE49-F238E27FC236}">
                <a16:creationId xmlns:a16="http://schemas.microsoft.com/office/drawing/2014/main" id="{9CB713A1-F030-0249-95EF-C3698337E23E}"/>
              </a:ext>
            </a:extLst>
          </p:cNvPr>
          <p:cNvSpPr txBox="1"/>
          <p:nvPr/>
        </p:nvSpPr>
        <p:spPr>
          <a:xfrm>
            <a:off x="1885819" y="5628141"/>
            <a:ext cx="1028952" cy="332907"/>
          </a:xfrm>
          <a:prstGeom prst="rect">
            <a:avLst/>
          </a:prstGeom>
          <a:noFill/>
        </p:spPr>
        <p:txBody>
          <a:bodyPr wrap="none" rtlCol="0">
            <a:noAutofit/>
          </a:bodyPr>
          <a:lstStyle/>
          <a:p>
            <a:pPr>
              <a:lnSpc>
                <a:spcPct val="90000"/>
              </a:lnSpc>
              <a:spcAft>
                <a:spcPts val="600"/>
              </a:spcAft>
            </a:pPr>
            <a:r>
              <a:rPr lang="en-IT" dirty="0"/>
              <a:t>Francia</a:t>
            </a:r>
          </a:p>
        </p:txBody>
      </p:sp>
      <p:pic>
        <p:nvPicPr>
          <p:cNvPr id="3" name="Picture 2">
            <a:extLst>
              <a:ext uri="{FF2B5EF4-FFF2-40B4-BE49-F238E27FC236}">
                <a16:creationId xmlns:a16="http://schemas.microsoft.com/office/drawing/2014/main" id="{ACC2EB8E-1B03-BF43-87F0-E8E1468AFECF}"/>
              </a:ext>
            </a:extLst>
          </p:cNvPr>
          <p:cNvPicPr>
            <a:picLocks noChangeAspect="1"/>
          </p:cNvPicPr>
          <p:nvPr/>
        </p:nvPicPr>
        <p:blipFill>
          <a:blip r:embed="rId6"/>
          <a:stretch>
            <a:fillRect/>
          </a:stretch>
        </p:blipFill>
        <p:spPr>
          <a:xfrm>
            <a:off x="3742257" y="2361035"/>
            <a:ext cx="1450430" cy="3052301"/>
          </a:xfrm>
          <a:prstGeom prst="rect">
            <a:avLst/>
          </a:prstGeom>
        </p:spPr>
      </p:pic>
    </p:spTree>
    <p:extLst>
      <p:ext uri="{BB962C8B-B14F-4D97-AF65-F5344CB8AC3E}">
        <p14:creationId xmlns:p14="http://schemas.microsoft.com/office/powerpoint/2010/main" val="355007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64F3A-EE83-344A-B402-C9E8F7ADF267}"/>
              </a:ext>
            </a:extLst>
          </p:cNvPr>
          <p:cNvSpPr>
            <a:spLocks noGrp="1"/>
          </p:cNvSpPr>
          <p:nvPr>
            <p:ph type="title"/>
          </p:nvPr>
        </p:nvSpPr>
        <p:spPr>
          <a:xfrm>
            <a:off x="7041856" y="3113415"/>
            <a:ext cx="4036334" cy="2387600"/>
          </a:xfrm>
        </p:spPr>
        <p:txBody>
          <a:bodyPr vert="horz" lIns="91440" tIns="45720" rIns="91440" bIns="45720" rtlCol="0" anchor="t">
            <a:normAutofit/>
          </a:bodyPr>
          <a:lstStyle/>
          <a:p>
            <a:r>
              <a:rPr lang="en-US" sz="5400" dirty="0"/>
              <a:t>MS Access</a:t>
            </a:r>
            <a:br>
              <a:rPr lang="en-US" sz="5400" dirty="0"/>
            </a:br>
            <a:r>
              <a:rPr lang="en-US" sz="5400" dirty="0"/>
              <a:t>FileMaker Pro</a:t>
            </a:r>
          </a:p>
        </p:txBody>
      </p:sp>
      <p:pic>
        <p:nvPicPr>
          <p:cNvPr id="4" name="Picture 2" descr="Question Mark Information Clip Art, PNG, 1500x1500px, 3d Computer Graphics, Question  Mark, Human Behavior, Information, Joint">
            <a:extLst>
              <a:ext uri="{FF2B5EF4-FFF2-40B4-BE49-F238E27FC236}">
                <a16:creationId xmlns:a16="http://schemas.microsoft.com/office/drawing/2014/main" id="{38030F09-6E0B-7040-A731-A7F8670C23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68"/>
          <a:stretch/>
        </p:blipFill>
        <p:spPr bwMode="auto">
          <a:xfrm>
            <a:off x="733507" y="666728"/>
            <a:ext cx="5536001" cy="546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16708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Rectangle 11">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75784F-0F9C-F346-9793-47234848F63A}"/>
              </a:ext>
            </a:extLst>
          </p:cNvPr>
          <p:cNvSpPr>
            <a:spLocks noGrp="1"/>
          </p:cNvSpPr>
          <p:nvPr>
            <p:ph type="title"/>
          </p:nvPr>
        </p:nvSpPr>
        <p:spPr>
          <a:xfrm>
            <a:off x="3371787" y="1741337"/>
            <a:ext cx="5448730" cy="2387918"/>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Come </a:t>
            </a:r>
            <a:r>
              <a:rPr lang="en-US" sz="5200" kern="1200" dirty="0" err="1">
                <a:solidFill>
                  <a:schemeClr val="tx2"/>
                </a:solidFill>
                <a:latin typeface="+mj-lt"/>
                <a:ea typeface="+mj-ea"/>
                <a:cs typeface="+mj-cs"/>
              </a:rPr>
              <a:t>accediamo</a:t>
            </a:r>
            <a:r>
              <a:rPr lang="en-US" sz="5200" kern="1200" dirty="0">
                <a:solidFill>
                  <a:schemeClr val="tx2"/>
                </a:solidFill>
                <a:latin typeface="+mj-lt"/>
                <a:ea typeface="+mj-ea"/>
                <a:cs typeface="+mj-cs"/>
              </a:rPr>
              <a:t> in </a:t>
            </a:r>
            <a:r>
              <a:rPr lang="en-US" sz="5200" kern="1200" dirty="0" err="1">
                <a:solidFill>
                  <a:schemeClr val="tx2"/>
                </a:solidFill>
                <a:latin typeface="+mj-lt"/>
                <a:ea typeface="+mj-ea"/>
                <a:cs typeface="+mj-cs"/>
              </a:rPr>
              <a:t>questo</a:t>
            </a:r>
            <a:r>
              <a:rPr lang="en-US" sz="5200" kern="1200" dirty="0">
                <a:solidFill>
                  <a:schemeClr val="tx2"/>
                </a:solidFill>
                <a:latin typeface="+mj-lt"/>
                <a:ea typeface="+mj-ea"/>
                <a:cs typeface="+mj-cs"/>
              </a:rPr>
              <a:t> </a:t>
            </a:r>
            <a:r>
              <a:rPr lang="en-US" sz="5200" kern="1200" dirty="0" err="1">
                <a:solidFill>
                  <a:schemeClr val="tx2"/>
                </a:solidFill>
                <a:latin typeface="+mj-lt"/>
                <a:ea typeface="+mj-ea"/>
                <a:cs typeface="+mj-cs"/>
              </a:rPr>
              <a:t>corso</a:t>
            </a:r>
            <a:r>
              <a:rPr lang="en-US" sz="5200" kern="1200" dirty="0">
                <a:solidFill>
                  <a:schemeClr val="tx2"/>
                </a:solidFill>
                <a:latin typeface="+mj-lt"/>
                <a:ea typeface="+mj-ea"/>
                <a:cs typeface="+mj-cs"/>
              </a:rPr>
              <a:t> ?</a:t>
            </a:r>
          </a:p>
        </p:txBody>
      </p:sp>
      <p:grpSp>
        <p:nvGrpSpPr>
          <p:cNvPr id="14" name="Group 13">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15" name="Freeform: Shape 14">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1" name="Freeform: Shape 20">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4135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33D7B9-FFFE-0D4E-9186-886FAB7FBDA1}"/>
              </a:ext>
            </a:extLst>
          </p:cNvPr>
          <p:cNvSpPr>
            <a:spLocks noGrp="1"/>
          </p:cNvSpPr>
          <p:nvPr>
            <p:ph type="title"/>
          </p:nvPr>
        </p:nvSpPr>
        <p:spPr>
          <a:xfrm>
            <a:off x="643467" y="321734"/>
            <a:ext cx="10905066" cy="1135737"/>
          </a:xfrm>
        </p:spPr>
        <p:txBody>
          <a:bodyPr>
            <a:normAutofit/>
          </a:bodyPr>
          <a:lstStyle/>
          <a:p>
            <a:r>
              <a:rPr lang="en-IT" sz="3600" dirty="0"/>
              <a:t>phpmyadmin</a:t>
            </a:r>
          </a:p>
        </p:txBody>
      </p:sp>
      <p:sp>
        <p:nvSpPr>
          <p:cNvPr id="27" name="Rectangle 2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AEDFDD5-E156-9E40-81BC-5C4EF0CED323}"/>
              </a:ext>
            </a:extLst>
          </p:cNvPr>
          <p:cNvGrpSpPr/>
          <p:nvPr/>
        </p:nvGrpSpPr>
        <p:grpSpPr>
          <a:xfrm>
            <a:off x="773961" y="3066307"/>
            <a:ext cx="9409440" cy="2763153"/>
            <a:chOff x="838200" y="2275565"/>
            <a:chExt cx="9933641" cy="2917089"/>
          </a:xfrm>
        </p:grpSpPr>
        <p:grpSp>
          <p:nvGrpSpPr>
            <p:cNvPr id="4" name="Group 3">
              <a:extLst>
                <a:ext uri="{FF2B5EF4-FFF2-40B4-BE49-F238E27FC236}">
                  <a16:creationId xmlns:a16="http://schemas.microsoft.com/office/drawing/2014/main" id="{BC5AEF66-B825-F84F-96E3-A596799BD5E0}"/>
                </a:ext>
              </a:extLst>
            </p:cNvPr>
            <p:cNvGrpSpPr/>
            <p:nvPr/>
          </p:nvGrpSpPr>
          <p:grpSpPr>
            <a:xfrm>
              <a:off x="838200" y="2723606"/>
              <a:ext cx="6167759" cy="2469048"/>
              <a:chOff x="97970" y="2455793"/>
              <a:chExt cx="11734984" cy="4415571"/>
            </a:xfrm>
          </p:grpSpPr>
          <p:pic>
            <p:nvPicPr>
              <p:cNvPr id="5" name="Picture 4" descr="Rules Engine Gainsight Customer Community - Black Optimization Icon  Transparent PNG - 447x447 - Free Download on NicePNG">
                <a:extLst>
                  <a:ext uri="{FF2B5EF4-FFF2-40B4-BE49-F238E27FC236}">
                    <a16:creationId xmlns:a16="http://schemas.microsoft.com/office/drawing/2014/main" id="{3DF2F1CF-A0E1-D742-B59B-C12B693FA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1102" y="3016539"/>
                <a:ext cx="3032171" cy="19487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oing Without Databases in the 21st Century | by Lance Gutteridge |  codeburst">
                <a:extLst>
                  <a:ext uri="{FF2B5EF4-FFF2-40B4-BE49-F238E27FC236}">
                    <a16:creationId xmlns:a16="http://schemas.microsoft.com/office/drawing/2014/main" id="{B00227FF-FAFF-B14C-88F6-D62E9C702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7082" y="2455793"/>
                <a:ext cx="2201705" cy="2658291"/>
              </a:xfrm>
              <a:prstGeom prst="rect">
                <a:avLst/>
              </a:prstGeom>
              <a:noFill/>
              <a:extLst>
                <a:ext uri="{909E8E84-426E-40DD-AFC4-6F175D3DCCD1}">
                  <a14:hiddenFill xmlns:a14="http://schemas.microsoft.com/office/drawing/2010/main">
                    <a:solidFill>
                      <a:srgbClr val="FFFFFF"/>
                    </a:solidFill>
                  </a14:hiddenFill>
                </a:ext>
              </a:extLst>
            </p:spPr>
          </p:pic>
          <p:sp>
            <p:nvSpPr>
              <p:cNvPr id="7" name="Left-right Arrow 6">
                <a:extLst>
                  <a:ext uri="{FF2B5EF4-FFF2-40B4-BE49-F238E27FC236}">
                    <a16:creationId xmlns:a16="http://schemas.microsoft.com/office/drawing/2014/main" id="{F781ECA5-FECC-F94C-B4EF-C6ACDC280034}"/>
                  </a:ext>
                </a:extLst>
              </p:cNvPr>
              <p:cNvSpPr/>
              <p:nvPr/>
            </p:nvSpPr>
            <p:spPr>
              <a:xfrm>
                <a:off x="8313273" y="3651214"/>
                <a:ext cx="1203020" cy="4506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8" name="Picture 8">
                <a:extLst>
                  <a:ext uri="{FF2B5EF4-FFF2-40B4-BE49-F238E27FC236}">
                    <a16:creationId xmlns:a16="http://schemas.microsoft.com/office/drawing/2014/main" id="{1F3771A6-17C0-9749-987B-2A31109A4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70" y="2752054"/>
                <a:ext cx="2248989" cy="2248989"/>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a:extLst>
                  <a:ext uri="{FF2B5EF4-FFF2-40B4-BE49-F238E27FC236}">
                    <a16:creationId xmlns:a16="http://schemas.microsoft.com/office/drawing/2014/main" id="{ACC3D0BE-8916-D043-8C03-E57C6AEF3B82}"/>
                  </a:ext>
                </a:extLst>
              </p:cNvPr>
              <p:cNvSpPr/>
              <p:nvPr/>
            </p:nvSpPr>
            <p:spPr>
              <a:xfrm>
                <a:off x="2346958" y="4543869"/>
                <a:ext cx="2884715" cy="457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0" name="Right Arrow 9">
                <a:extLst>
                  <a:ext uri="{FF2B5EF4-FFF2-40B4-BE49-F238E27FC236}">
                    <a16:creationId xmlns:a16="http://schemas.microsoft.com/office/drawing/2014/main" id="{6CE71A37-ECB9-B147-9D87-C30739302B2D}"/>
                  </a:ext>
                </a:extLst>
              </p:cNvPr>
              <p:cNvSpPr/>
              <p:nvPr/>
            </p:nvSpPr>
            <p:spPr>
              <a:xfrm rot="10800000">
                <a:off x="2325955" y="3230139"/>
                <a:ext cx="2884715" cy="457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11" name="Picture 2" descr="iPhone Basics: Adding and Managing Contacts">
                <a:extLst>
                  <a:ext uri="{FF2B5EF4-FFF2-40B4-BE49-F238E27FC236}">
                    <a16:creationId xmlns:a16="http://schemas.microsoft.com/office/drawing/2014/main" id="{141E899E-44AE-7745-A942-6A4259E784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1772" y="2540701"/>
                <a:ext cx="1852613" cy="3292179"/>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Brace 11">
                <a:extLst>
                  <a:ext uri="{FF2B5EF4-FFF2-40B4-BE49-F238E27FC236}">
                    <a16:creationId xmlns:a16="http://schemas.microsoft.com/office/drawing/2014/main" id="{278B836D-9C33-FD4B-9F2F-798622088BC4}"/>
                  </a:ext>
                </a:extLst>
              </p:cNvPr>
              <p:cNvSpPr/>
              <p:nvPr/>
            </p:nvSpPr>
            <p:spPr>
              <a:xfrm rot="16200000" flipH="1">
                <a:off x="3699353" y="4791471"/>
                <a:ext cx="270251" cy="2402505"/>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T"/>
              </a:p>
            </p:txBody>
          </p:sp>
          <p:sp>
            <p:nvSpPr>
              <p:cNvPr id="13" name="TextBox 12">
                <a:extLst>
                  <a:ext uri="{FF2B5EF4-FFF2-40B4-BE49-F238E27FC236}">
                    <a16:creationId xmlns:a16="http://schemas.microsoft.com/office/drawing/2014/main" id="{988BAD96-5EA7-1C4A-8E0F-B43AC27C2DC1}"/>
                  </a:ext>
                </a:extLst>
              </p:cNvPr>
              <p:cNvSpPr txBox="1"/>
              <p:nvPr/>
            </p:nvSpPr>
            <p:spPr>
              <a:xfrm>
                <a:off x="2755923" y="6152986"/>
                <a:ext cx="2066783" cy="628528"/>
              </a:xfrm>
              <a:prstGeom prst="rect">
                <a:avLst/>
              </a:prstGeom>
              <a:noFill/>
            </p:spPr>
            <p:txBody>
              <a:bodyPr wrap="none" rtlCol="0">
                <a:noAutofit/>
              </a:bodyPr>
              <a:lstStyle/>
              <a:p>
                <a:pPr>
                  <a:lnSpc>
                    <a:spcPct val="90000"/>
                  </a:lnSpc>
                  <a:spcAft>
                    <a:spcPts val="600"/>
                  </a:spcAft>
                </a:pPr>
                <a:r>
                  <a:rPr lang="en-IT" dirty="0"/>
                  <a:t>Spagna</a:t>
                </a:r>
              </a:p>
            </p:txBody>
          </p:sp>
          <p:sp>
            <p:nvSpPr>
              <p:cNvPr id="14" name="Right Brace 13">
                <a:extLst>
                  <a:ext uri="{FF2B5EF4-FFF2-40B4-BE49-F238E27FC236}">
                    <a16:creationId xmlns:a16="http://schemas.microsoft.com/office/drawing/2014/main" id="{DD78EF6C-80FE-5548-98D6-48EAA78119A9}"/>
                  </a:ext>
                </a:extLst>
              </p:cNvPr>
              <p:cNvSpPr/>
              <p:nvPr/>
            </p:nvSpPr>
            <p:spPr>
              <a:xfrm rot="16200000" flipH="1">
                <a:off x="6713843" y="4476638"/>
                <a:ext cx="270251" cy="30321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T"/>
              </a:p>
            </p:txBody>
          </p:sp>
          <p:sp>
            <p:nvSpPr>
              <p:cNvPr id="15" name="TextBox 14">
                <a:extLst>
                  <a:ext uri="{FF2B5EF4-FFF2-40B4-BE49-F238E27FC236}">
                    <a16:creationId xmlns:a16="http://schemas.microsoft.com/office/drawing/2014/main" id="{3F1BA882-7003-2847-A87E-89F975AC3095}"/>
                  </a:ext>
                </a:extLst>
              </p:cNvPr>
              <p:cNvSpPr txBox="1"/>
              <p:nvPr/>
            </p:nvSpPr>
            <p:spPr>
              <a:xfrm>
                <a:off x="5206049" y="6242835"/>
                <a:ext cx="3390544" cy="628529"/>
              </a:xfrm>
              <a:prstGeom prst="rect">
                <a:avLst/>
              </a:prstGeom>
              <a:noFill/>
            </p:spPr>
            <p:txBody>
              <a:bodyPr wrap="none" rtlCol="0">
                <a:normAutofit lnSpcReduction="10000"/>
              </a:bodyPr>
              <a:lstStyle/>
              <a:p>
                <a:pPr algn="ctr">
                  <a:lnSpc>
                    <a:spcPct val="90000"/>
                  </a:lnSpc>
                  <a:spcAft>
                    <a:spcPts val="600"/>
                  </a:spcAft>
                </a:pPr>
                <a:r>
                  <a:rPr lang="en-IT" dirty="0"/>
                  <a:t>Germania</a:t>
                </a:r>
              </a:p>
            </p:txBody>
          </p:sp>
          <p:sp>
            <p:nvSpPr>
              <p:cNvPr id="16" name="Right Brace 15">
                <a:extLst>
                  <a:ext uri="{FF2B5EF4-FFF2-40B4-BE49-F238E27FC236}">
                    <a16:creationId xmlns:a16="http://schemas.microsoft.com/office/drawing/2014/main" id="{DDAFE68B-1FA7-E346-A548-2BD65C0D8241}"/>
                  </a:ext>
                </a:extLst>
              </p:cNvPr>
              <p:cNvSpPr/>
              <p:nvPr/>
            </p:nvSpPr>
            <p:spPr>
              <a:xfrm rot="16200000" flipH="1">
                <a:off x="10177764" y="4459085"/>
                <a:ext cx="270251" cy="30321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T"/>
              </a:p>
            </p:txBody>
          </p:sp>
          <p:sp>
            <p:nvSpPr>
              <p:cNvPr id="17" name="TextBox 16">
                <a:extLst>
                  <a:ext uri="{FF2B5EF4-FFF2-40B4-BE49-F238E27FC236}">
                    <a16:creationId xmlns:a16="http://schemas.microsoft.com/office/drawing/2014/main" id="{0714A933-B00A-9D4E-91BD-8EF341167D20}"/>
                  </a:ext>
                </a:extLst>
              </p:cNvPr>
              <p:cNvSpPr txBox="1"/>
              <p:nvPr/>
            </p:nvSpPr>
            <p:spPr>
              <a:xfrm>
                <a:off x="9319703" y="6195751"/>
                <a:ext cx="2513251" cy="628528"/>
              </a:xfrm>
              <a:prstGeom prst="rect">
                <a:avLst/>
              </a:prstGeom>
              <a:noFill/>
            </p:spPr>
            <p:txBody>
              <a:bodyPr wrap="none" rtlCol="0">
                <a:noAutofit/>
              </a:bodyPr>
              <a:lstStyle/>
              <a:p>
                <a:pPr>
                  <a:lnSpc>
                    <a:spcPct val="90000"/>
                  </a:lnSpc>
                  <a:spcAft>
                    <a:spcPts val="600"/>
                  </a:spcAft>
                </a:pPr>
                <a:r>
                  <a:rPr lang="en-IT" dirty="0"/>
                  <a:t>Italia</a:t>
                </a:r>
              </a:p>
            </p:txBody>
          </p:sp>
        </p:grpSp>
        <p:pic>
          <p:nvPicPr>
            <p:cNvPr id="18" name="Picture 17">
              <a:extLst>
                <a:ext uri="{FF2B5EF4-FFF2-40B4-BE49-F238E27FC236}">
                  <a16:creationId xmlns:a16="http://schemas.microsoft.com/office/drawing/2014/main" id="{5641FAC8-6D32-DA4E-B13B-5F5AA3FAEE5B}"/>
                </a:ext>
              </a:extLst>
            </p:cNvPr>
            <p:cNvPicPr>
              <a:picLocks noChangeAspect="1"/>
            </p:cNvPicPr>
            <p:nvPr/>
          </p:nvPicPr>
          <p:blipFill>
            <a:blip r:embed="rId6"/>
            <a:stretch>
              <a:fillRect/>
            </a:stretch>
          </p:blipFill>
          <p:spPr>
            <a:xfrm>
              <a:off x="7854931" y="2275565"/>
              <a:ext cx="2916910" cy="2382514"/>
            </a:xfrm>
            <a:prstGeom prst="rect">
              <a:avLst/>
            </a:prstGeom>
          </p:spPr>
        </p:pic>
        <p:sp>
          <p:nvSpPr>
            <p:cNvPr id="19" name="Left-right Arrow 18">
              <a:extLst>
                <a:ext uri="{FF2B5EF4-FFF2-40B4-BE49-F238E27FC236}">
                  <a16:creationId xmlns:a16="http://schemas.microsoft.com/office/drawing/2014/main" id="{2DB07195-036A-574A-AD87-790684CC6949}"/>
                </a:ext>
              </a:extLst>
            </p:cNvPr>
            <p:cNvSpPr/>
            <p:nvPr/>
          </p:nvSpPr>
          <p:spPr>
            <a:xfrm>
              <a:off x="7140323" y="3388283"/>
              <a:ext cx="708486" cy="299477"/>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T"/>
            </a:p>
          </p:txBody>
        </p:sp>
      </p:grpSp>
      <p:sp>
        <p:nvSpPr>
          <p:cNvPr id="26" name="TextBox 25">
            <a:extLst>
              <a:ext uri="{FF2B5EF4-FFF2-40B4-BE49-F238E27FC236}">
                <a16:creationId xmlns:a16="http://schemas.microsoft.com/office/drawing/2014/main" id="{9CB713A1-F030-0249-95EF-C3698337E23E}"/>
              </a:ext>
            </a:extLst>
          </p:cNvPr>
          <p:cNvSpPr txBox="1"/>
          <p:nvPr/>
        </p:nvSpPr>
        <p:spPr>
          <a:xfrm>
            <a:off x="877428" y="5437652"/>
            <a:ext cx="1028952" cy="332907"/>
          </a:xfrm>
          <a:prstGeom prst="rect">
            <a:avLst/>
          </a:prstGeom>
          <a:noFill/>
        </p:spPr>
        <p:txBody>
          <a:bodyPr wrap="none" rtlCol="0">
            <a:noAutofit/>
          </a:bodyPr>
          <a:lstStyle/>
          <a:p>
            <a:pPr>
              <a:lnSpc>
                <a:spcPct val="90000"/>
              </a:lnSpc>
              <a:spcAft>
                <a:spcPts val="600"/>
              </a:spcAft>
            </a:pPr>
            <a:r>
              <a:rPr lang="en-IT" dirty="0"/>
              <a:t>Francia</a:t>
            </a:r>
          </a:p>
        </p:txBody>
      </p:sp>
      <p:pic>
        <p:nvPicPr>
          <p:cNvPr id="21" name="Picture 20">
            <a:extLst>
              <a:ext uri="{FF2B5EF4-FFF2-40B4-BE49-F238E27FC236}">
                <a16:creationId xmlns:a16="http://schemas.microsoft.com/office/drawing/2014/main" id="{3D286BB0-2211-9C4E-A958-1A3049885B10}"/>
              </a:ext>
            </a:extLst>
          </p:cNvPr>
          <p:cNvPicPr>
            <a:picLocks noChangeAspect="1"/>
          </p:cNvPicPr>
          <p:nvPr/>
        </p:nvPicPr>
        <p:blipFill>
          <a:blip r:embed="rId7"/>
          <a:stretch>
            <a:fillRect/>
          </a:stretch>
        </p:blipFill>
        <p:spPr>
          <a:xfrm>
            <a:off x="2113362" y="3537243"/>
            <a:ext cx="953912" cy="1718171"/>
          </a:xfrm>
          <a:prstGeom prst="rect">
            <a:avLst/>
          </a:prstGeom>
        </p:spPr>
      </p:pic>
      <p:sp>
        <p:nvSpPr>
          <p:cNvPr id="28" name="TextBox 27">
            <a:extLst>
              <a:ext uri="{FF2B5EF4-FFF2-40B4-BE49-F238E27FC236}">
                <a16:creationId xmlns:a16="http://schemas.microsoft.com/office/drawing/2014/main" id="{E1296418-2079-4241-88CD-A23CD8C002F3}"/>
              </a:ext>
            </a:extLst>
          </p:cNvPr>
          <p:cNvSpPr txBox="1"/>
          <p:nvPr/>
        </p:nvSpPr>
        <p:spPr>
          <a:xfrm>
            <a:off x="7414618" y="2694166"/>
            <a:ext cx="2015746" cy="332907"/>
          </a:xfrm>
          <a:prstGeom prst="rect">
            <a:avLst/>
          </a:prstGeom>
          <a:noFill/>
        </p:spPr>
        <p:txBody>
          <a:bodyPr wrap="none" rtlCol="0">
            <a:noAutofit/>
          </a:bodyPr>
          <a:lstStyle/>
          <a:p>
            <a:pPr>
              <a:lnSpc>
                <a:spcPct val="90000"/>
              </a:lnSpc>
              <a:spcAft>
                <a:spcPts val="600"/>
              </a:spcAft>
            </a:pPr>
            <a:r>
              <a:rPr lang="en-IT" dirty="0"/>
              <a:t>Stati Uniti d’America</a:t>
            </a:r>
          </a:p>
        </p:txBody>
      </p:sp>
      <p:pic>
        <p:nvPicPr>
          <p:cNvPr id="30" name="Picture 29" descr="Rules Engine Gainsight Customer Community - Black Optimization Icon  Transparent PNG - 447x447 - Free Download on NicePNG">
            <a:extLst>
              <a:ext uri="{FF2B5EF4-FFF2-40B4-BE49-F238E27FC236}">
                <a16:creationId xmlns:a16="http://schemas.microsoft.com/office/drawing/2014/main" id="{D36B9DE8-87F5-7A49-8C04-E030F5D5F7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5822" y="5058734"/>
            <a:ext cx="1280648" cy="87563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82AE146-9A98-924D-BC06-6791E6DBFE74}"/>
              </a:ext>
            </a:extLst>
          </p:cNvPr>
          <p:cNvSpPr txBox="1"/>
          <p:nvPr/>
        </p:nvSpPr>
        <p:spPr>
          <a:xfrm>
            <a:off x="9065821" y="5924094"/>
            <a:ext cx="1280648" cy="332907"/>
          </a:xfrm>
          <a:prstGeom prst="rect">
            <a:avLst/>
          </a:prstGeom>
          <a:noFill/>
        </p:spPr>
        <p:txBody>
          <a:bodyPr wrap="none" rtlCol="0">
            <a:noAutofit/>
          </a:bodyPr>
          <a:lstStyle/>
          <a:p>
            <a:pPr>
              <a:lnSpc>
                <a:spcPct val="90000"/>
              </a:lnSpc>
              <a:spcAft>
                <a:spcPts val="600"/>
              </a:spcAft>
            </a:pPr>
            <a:r>
              <a:rPr lang="en-IT" dirty="0"/>
              <a:t>Web Server</a:t>
            </a:r>
          </a:p>
        </p:txBody>
      </p:sp>
      <p:pic>
        <p:nvPicPr>
          <p:cNvPr id="3074" name="Picture 2" descr="User account png 7 » PNG Image">
            <a:extLst>
              <a:ext uri="{FF2B5EF4-FFF2-40B4-BE49-F238E27FC236}">
                <a16:creationId xmlns:a16="http://schemas.microsoft.com/office/drawing/2014/main" id="{6890249C-3C35-A34E-847D-DACD267F4D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71738" y="3472014"/>
            <a:ext cx="1414627" cy="1414627"/>
          </a:xfrm>
          <a:prstGeom prst="rect">
            <a:avLst/>
          </a:prstGeom>
          <a:noFill/>
          <a:extLst>
            <a:ext uri="{909E8E84-426E-40DD-AFC4-6F175D3DCCD1}">
              <a14:hiddenFill xmlns:a14="http://schemas.microsoft.com/office/drawing/2010/main">
                <a:solidFill>
                  <a:srgbClr val="FFFFFF"/>
                </a:solidFill>
              </a14:hiddenFill>
            </a:ext>
          </a:extLst>
        </p:spPr>
      </p:pic>
      <p:sp>
        <p:nvSpPr>
          <p:cNvPr id="34" name="Left-right Arrow 33">
            <a:extLst>
              <a:ext uri="{FF2B5EF4-FFF2-40B4-BE49-F238E27FC236}">
                <a16:creationId xmlns:a16="http://schemas.microsoft.com/office/drawing/2014/main" id="{6C17FA43-6E59-DD44-8E27-E3F0C679FB34}"/>
              </a:ext>
            </a:extLst>
          </p:cNvPr>
          <p:cNvSpPr/>
          <p:nvPr/>
        </p:nvSpPr>
        <p:spPr>
          <a:xfrm>
            <a:off x="10205624" y="4180116"/>
            <a:ext cx="420398" cy="222269"/>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T"/>
          </a:p>
        </p:txBody>
      </p:sp>
    </p:spTree>
    <p:extLst>
      <p:ext uri="{BB962C8B-B14F-4D97-AF65-F5344CB8AC3E}">
        <p14:creationId xmlns:p14="http://schemas.microsoft.com/office/powerpoint/2010/main" val="1531153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Arc 72">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33D7B9-FFFE-0D4E-9186-886FAB7FBDA1}"/>
              </a:ext>
            </a:extLst>
          </p:cNvPr>
          <p:cNvSpPr>
            <a:spLocks noGrp="1"/>
          </p:cNvSpPr>
          <p:nvPr>
            <p:ph type="title"/>
          </p:nvPr>
        </p:nvSpPr>
        <p:spPr>
          <a:xfrm>
            <a:off x="838200" y="365125"/>
            <a:ext cx="10515600" cy="1325563"/>
          </a:xfrm>
        </p:spPr>
        <p:txBody>
          <a:bodyPr>
            <a:normAutofit/>
          </a:bodyPr>
          <a:lstStyle/>
          <a:p>
            <a:pPr algn="ctr"/>
            <a:r>
              <a:rPr lang="en-IT"/>
              <a:t>MysqlWorkbench</a:t>
            </a:r>
          </a:p>
        </p:txBody>
      </p:sp>
      <p:grpSp>
        <p:nvGrpSpPr>
          <p:cNvPr id="22" name="Group 21">
            <a:extLst>
              <a:ext uri="{FF2B5EF4-FFF2-40B4-BE49-F238E27FC236}">
                <a16:creationId xmlns:a16="http://schemas.microsoft.com/office/drawing/2014/main" id="{17AF7856-46F2-024D-8514-3AFEE684BC8D}"/>
              </a:ext>
            </a:extLst>
          </p:cNvPr>
          <p:cNvGrpSpPr/>
          <p:nvPr/>
        </p:nvGrpSpPr>
        <p:grpSpPr>
          <a:xfrm>
            <a:off x="838201" y="2736955"/>
            <a:ext cx="10515598" cy="2528680"/>
            <a:chOff x="773962" y="3083770"/>
            <a:chExt cx="11418038" cy="2745688"/>
          </a:xfrm>
        </p:grpSpPr>
        <p:grpSp>
          <p:nvGrpSpPr>
            <p:cNvPr id="20" name="Group 19">
              <a:extLst>
                <a:ext uri="{FF2B5EF4-FFF2-40B4-BE49-F238E27FC236}">
                  <a16:creationId xmlns:a16="http://schemas.microsoft.com/office/drawing/2014/main" id="{6AEDFDD5-E156-9E40-81BC-5C4EF0CED323}"/>
                </a:ext>
              </a:extLst>
            </p:cNvPr>
            <p:cNvGrpSpPr/>
            <p:nvPr/>
          </p:nvGrpSpPr>
          <p:grpSpPr>
            <a:xfrm>
              <a:off x="773962" y="3490703"/>
              <a:ext cx="6640657" cy="2338755"/>
              <a:chOff x="838200" y="2723606"/>
              <a:chExt cx="7010609" cy="2469048"/>
            </a:xfrm>
          </p:grpSpPr>
          <p:grpSp>
            <p:nvGrpSpPr>
              <p:cNvPr id="4" name="Group 3">
                <a:extLst>
                  <a:ext uri="{FF2B5EF4-FFF2-40B4-BE49-F238E27FC236}">
                    <a16:creationId xmlns:a16="http://schemas.microsoft.com/office/drawing/2014/main" id="{BC5AEF66-B825-F84F-96E3-A596799BD5E0}"/>
                  </a:ext>
                </a:extLst>
              </p:cNvPr>
              <p:cNvGrpSpPr/>
              <p:nvPr/>
            </p:nvGrpSpPr>
            <p:grpSpPr>
              <a:xfrm>
                <a:off x="838200" y="2723606"/>
                <a:ext cx="6167759" cy="2469048"/>
                <a:chOff x="97970" y="2455793"/>
                <a:chExt cx="11734984" cy="4415571"/>
              </a:xfrm>
            </p:grpSpPr>
            <p:pic>
              <p:nvPicPr>
                <p:cNvPr id="5" name="Picture 4" descr="Rules Engine Gainsight Customer Community - Black Optimization Icon  Transparent PNG - 447x447 - Free Download on NicePNG">
                  <a:extLst>
                    <a:ext uri="{FF2B5EF4-FFF2-40B4-BE49-F238E27FC236}">
                      <a16:creationId xmlns:a16="http://schemas.microsoft.com/office/drawing/2014/main" id="{3DF2F1CF-A0E1-D742-B59B-C12B693FA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1102" y="3016539"/>
                  <a:ext cx="3032171" cy="19487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oing Without Databases in the 21st Century | by Lance Gutteridge |  codeburst">
                  <a:extLst>
                    <a:ext uri="{FF2B5EF4-FFF2-40B4-BE49-F238E27FC236}">
                      <a16:creationId xmlns:a16="http://schemas.microsoft.com/office/drawing/2014/main" id="{B00227FF-FAFF-B14C-88F6-D62E9C702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7082" y="2455793"/>
                  <a:ext cx="2201705" cy="2658291"/>
                </a:xfrm>
                <a:prstGeom prst="rect">
                  <a:avLst/>
                </a:prstGeom>
                <a:noFill/>
                <a:extLst>
                  <a:ext uri="{909E8E84-426E-40DD-AFC4-6F175D3DCCD1}">
                    <a14:hiddenFill xmlns:a14="http://schemas.microsoft.com/office/drawing/2010/main">
                      <a:solidFill>
                        <a:srgbClr val="FFFFFF"/>
                      </a:solidFill>
                    </a14:hiddenFill>
                  </a:ext>
                </a:extLst>
              </p:spPr>
            </p:pic>
            <p:sp>
              <p:nvSpPr>
                <p:cNvPr id="7" name="Left-right Arrow 6">
                  <a:extLst>
                    <a:ext uri="{FF2B5EF4-FFF2-40B4-BE49-F238E27FC236}">
                      <a16:creationId xmlns:a16="http://schemas.microsoft.com/office/drawing/2014/main" id="{F781ECA5-FECC-F94C-B4EF-C6ACDC280034}"/>
                    </a:ext>
                  </a:extLst>
                </p:cNvPr>
                <p:cNvSpPr/>
                <p:nvPr/>
              </p:nvSpPr>
              <p:spPr>
                <a:xfrm>
                  <a:off x="8313273" y="3651214"/>
                  <a:ext cx="1203020" cy="4506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8" name="Picture 8">
                  <a:extLst>
                    <a:ext uri="{FF2B5EF4-FFF2-40B4-BE49-F238E27FC236}">
                      <a16:creationId xmlns:a16="http://schemas.microsoft.com/office/drawing/2014/main" id="{1F3771A6-17C0-9749-987B-2A31109A4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70" y="2752054"/>
                  <a:ext cx="2248989" cy="2248989"/>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a:extLst>
                    <a:ext uri="{FF2B5EF4-FFF2-40B4-BE49-F238E27FC236}">
                      <a16:creationId xmlns:a16="http://schemas.microsoft.com/office/drawing/2014/main" id="{ACC3D0BE-8916-D043-8C03-E57C6AEF3B82}"/>
                    </a:ext>
                  </a:extLst>
                </p:cNvPr>
                <p:cNvSpPr/>
                <p:nvPr/>
              </p:nvSpPr>
              <p:spPr>
                <a:xfrm>
                  <a:off x="2346958" y="4543869"/>
                  <a:ext cx="2884715" cy="457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0" name="Right Arrow 9">
                  <a:extLst>
                    <a:ext uri="{FF2B5EF4-FFF2-40B4-BE49-F238E27FC236}">
                      <a16:creationId xmlns:a16="http://schemas.microsoft.com/office/drawing/2014/main" id="{6CE71A37-ECB9-B147-9D87-C30739302B2D}"/>
                    </a:ext>
                  </a:extLst>
                </p:cNvPr>
                <p:cNvSpPr/>
                <p:nvPr/>
              </p:nvSpPr>
              <p:spPr>
                <a:xfrm rot="10800000">
                  <a:off x="2325955" y="3230139"/>
                  <a:ext cx="2884715" cy="457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11" name="Picture 2" descr="iPhone Basics: Adding and Managing Contacts">
                  <a:extLst>
                    <a:ext uri="{FF2B5EF4-FFF2-40B4-BE49-F238E27FC236}">
                      <a16:creationId xmlns:a16="http://schemas.microsoft.com/office/drawing/2014/main" id="{141E899E-44AE-7745-A942-6A4259E784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1772" y="2540701"/>
                  <a:ext cx="1852613" cy="3292179"/>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Brace 11">
                  <a:extLst>
                    <a:ext uri="{FF2B5EF4-FFF2-40B4-BE49-F238E27FC236}">
                      <a16:creationId xmlns:a16="http://schemas.microsoft.com/office/drawing/2014/main" id="{278B836D-9C33-FD4B-9F2F-798622088BC4}"/>
                    </a:ext>
                  </a:extLst>
                </p:cNvPr>
                <p:cNvSpPr/>
                <p:nvPr/>
              </p:nvSpPr>
              <p:spPr>
                <a:xfrm rot="16200000" flipH="1">
                  <a:off x="3699353" y="4791471"/>
                  <a:ext cx="270251" cy="2402505"/>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T"/>
                </a:p>
              </p:txBody>
            </p:sp>
            <p:sp>
              <p:nvSpPr>
                <p:cNvPr id="13" name="TextBox 12">
                  <a:extLst>
                    <a:ext uri="{FF2B5EF4-FFF2-40B4-BE49-F238E27FC236}">
                      <a16:creationId xmlns:a16="http://schemas.microsoft.com/office/drawing/2014/main" id="{988BAD96-5EA7-1C4A-8E0F-B43AC27C2DC1}"/>
                    </a:ext>
                  </a:extLst>
                </p:cNvPr>
                <p:cNvSpPr txBox="1"/>
                <p:nvPr/>
              </p:nvSpPr>
              <p:spPr>
                <a:xfrm>
                  <a:off x="2755923" y="6152986"/>
                  <a:ext cx="2066783" cy="628528"/>
                </a:xfrm>
                <a:prstGeom prst="rect">
                  <a:avLst/>
                </a:prstGeom>
                <a:noFill/>
              </p:spPr>
              <p:txBody>
                <a:bodyPr wrap="none" rtlCol="0">
                  <a:normAutofit/>
                </a:bodyPr>
                <a:lstStyle/>
                <a:p>
                  <a:pPr>
                    <a:lnSpc>
                      <a:spcPct val="90000"/>
                    </a:lnSpc>
                    <a:spcAft>
                      <a:spcPts val="600"/>
                    </a:spcAft>
                  </a:pPr>
                  <a:r>
                    <a:rPr lang="en-IT" sz="1300"/>
                    <a:t>Spagna</a:t>
                  </a:r>
                </a:p>
              </p:txBody>
            </p:sp>
            <p:sp>
              <p:nvSpPr>
                <p:cNvPr id="14" name="Right Brace 13">
                  <a:extLst>
                    <a:ext uri="{FF2B5EF4-FFF2-40B4-BE49-F238E27FC236}">
                      <a16:creationId xmlns:a16="http://schemas.microsoft.com/office/drawing/2014/main" id="{DD78EF6C-80FE-5548-98D6-48EAA78119A9}"/>
                    </a:ext>
                  </a:extLst>
                </p:cNvPr>
                <p:cNvSpPr/>
                <p:nvPr/>
              </p:nvSpPr>
              <p:spPr>
                <a:xfrm rot="16200000" flipH="1">
                  <a:off x="6713843" y="4476638"/>
                  <a:ext cx="270251" cy="30321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T"/>
                </a:p>
              </p:txBody>
            </p:sp>
            <p:sp>
              <p:nvSpPr>
                <p:cNvPr id="15" name="TextBox 14">
                  <a:extLst>
                    <a:ext uri="{FF2B5EF4-FFF2-40B4-BE49-F238E27FC236}">
                      <a16:creationId xmlns:a16="http://schemas.microsoft.com/office/drawing/2014/main" id="{3F1BA882-7003-2847-A87E-89F975AC3095}"/>
                    </a:ext>
                  </a:extLst>
                </p:cNvPr>
                <p:cNvSpPr txBox="1"/>
                <p:nvPr/>
              </p:nvSpPr>
              <p:spPr>
                <a:xfrm>
                  <a:off x="5206049" y="6242835"/>
                  <a:ext cx="3390544" cy="628529"/>
                </a:xfrm>
                <a:prstGeom prst="rect">
                  <a:avLst/>
                </a:prstGeom>
                <a:noFill/>
              </p:spPr>
              <p:txBody>
                <a:bodyPr wrap="none" rtlCol="0">
                  <a:normAutofit/>
                </a:bodyPr>
                <a:lstStyle/>
                <a:p>
                  <a:pPr algn="ctr">
                    <a:lnSpc>
                      <a:spcPct val="90000"/>
                    </a:lnSpc>
                    <a:spcAft>
                      <a:spcPts val="600"/>
                    </a:spcAft>
                  </a:pPr>
                  <a:r>
                    <a:rPr lang="en-IT" sz="1300"/>
                    <a:t>Germania</a:t>
                  </a:r>
                </a:p>
              </p:txBody>
            </p:sp>
            <p:sp>
              <p:nvSpPr>
                <p:cNvPr id="16" name="Right Brace 15">
                  <a:extLst>
                    <a:ext uri="{FF2B5EF4-FFF2-40B4-BE49-F238E27FC236}">
                      <a16:creationId xmlns:a16="http://schemas.microsoft.com/office/drawing/2014/main" id="{DDAFE68B-1FA7-E346-A548-2BD65C0D8241}"/>
                    </a:ext>
                  </a:extLst>
                </p:cNvPr>
                <p:cNvSpPr/>
                <p:nvPr/>
              </p:nvSpPr>
              <p:spPr>
                <a:xfrm rot="16200000" flipH="1">
                  <a:off x="10177764" y="4459085"/>
                  <a:ext cx="270251" cy="30321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T"/>
                </a:p>
              </p:txBody>
            </p:sp>
            <p:sp>
              <p:nvSpPr>
                <p:cNvPr id="17" name="TextBox 16">
                  <a:extLst>
                    <a:ext uri="{FF2B5EF4-FFF2-40B4-BE49-F238E27FC236}">
                      <a16:creationId xmlns:a16="http://schemas.microsoft.com/office/drawing/2014/main" id="{0714A933-B00A-9D4E-91BD-8EF341167D20}"/>
                    </a:ext>
                  </a:extLst>
                </p:cNvPr>
                <p:cNvSpPr txBox="1"/>
                <p:nvPr/>
              </p:nvSpPr>
              <p:spPr>
                <a:xfrm>
                  <a:off x="9319703" y="6195751"/>
                  <a:ext cx="2513251" cy="628528"/>
                </a:xfrm>
                <a:prstGeom prst="rect">
                  <a:avLst/>
                </a:prstGeom>
                <a:noFill/>
              </p:spPr>
              <p:txBody>
                <a:bodyPr wrap="none" rtlCol="0">
                  <a:normAutofit/>
                </a:bodyPr>
                <a:lstStyle/>
                <a:p>
                  <a:pPr>
                    <a:lnSpc>
                      <a:spcPct val="90000"/>
                    </a:lnSpc>
                    <a:spcAft>
                      <a:spcPts val="600"/>
                    </a:spcAft>
                  </a:pPr>
                  <a:r>
                    <a:rPr lang="en-IT" sz="1300"/>
                    <a:t>Italia</a:t>
                  </a:r>
                </a:p>
              </p:txBody>
            </p:sp>
          </p:grpSp>
          <p:sp>
            <p:nvSpPr>
              <p:cNvPr id="19" name="Left-right Arrow 18">
                <a:extLst>
                  <a:ext uri="{FF2B5EF4-FFF2-40B4-BE49-F238E27FC236}">
                    <a16:creationId xmlns:a16="http://schemas.microsoft.com/office/drawing/2014/main" id="{2DB07195-036A-574A-AD87-790684CC6949}"/>
                  </a:ext>
                </a:extLst>
              </p:cNvPr>
              <p:cNvSpPr/>
              <p:nvPr/>
            </p:nvSpPr>
            <p:spPr>
              <a:xfrm>
                <a:off x="7140323" y="3388283"/>
                <a:ext cx="708486" cy="299477"/>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T"/>
              </a:p>
            </p:txBody>
          </p:sp>
        </p:grpSp>
        <p:sp>
          <p:nvSpPr>
            <p:cNvPr id="26" name="TextBox 25">
              <a:extLst>
                <a:ext uri="{FF2B5EF4-FFF2-40B4-BE49-F238E27FC236}">
                  <a16:creationId xmlns:a16="http://schemas.microsoft.com/office/drawing/2014/main" id="{9CB713A1-F030-0249-95EF-C3698337E23E}"/>
                </a:ext>
              </a:extLst>
            </p:cNvPr>
            <p:cNvSpPr txBox="1"/>
            <p:nvPr/>
          </p:nvSpPr>
          <p:spPr>
            <a:xfrm>
              <a:off x="877428" y="5437652"/>
              <a:ext cx="1028952" cy="332907"/>
            </a:xfrm>
            <a:prstGeom prst="rect">
              <a:avLst/>
            </a:prstGeom>
            <a:noFill/>
          </p:spPr>
          <p:txBody>
            <a:bodyPr wrap="none" rtlCol="0">
              <a:normAutofit/>
            </a:bodyPr>
            <a:lstStyle/>
            <a:p>
              <a:pPr>
                <a:lnSpc>
                  <a:spcPct val="90000"/>
                </a:lnSpc>
                <a:spcAft>
                  <a:spcPts val="600"/>
                </a:spcAft>
              </a:pPr>
              <a:r>
                <a:rPr lang="en-IT" sz="1300"/>
                <a:t>Francia</a:t>
              </a:r>
            </a:p>
          </p:txBody>
        </p:sp>
        <p:pic>
          <p:nvPicPr>
            <p:cNvPr id="21" name="Picture 20">
              <a:extLst>
                <a:ext uri="{FF2B5EF4-FFF2-40B4-BE49-F238E27FC236}">
                  <a16:creationId xmlns:a16="http://schemas.microsoft.com/office/drawing/2014/main" id="{3D286BB0-2211-9C4E-A958-1A3049885B10}"/>
                </a:ext>
              </a:extLst>
            </p:cNvPr>
            <p:cNvPicPr>
              <a:picLocks noChangeAspect="1"/>
            </p:cNvPicPr>
            <p:nvPr/>
          </p:nvPicPr>
          <p:blipFill>
            <a:blip r:embed="rId6"/>
            <a:stretch>
              <a:fillRect/>
            </a:stretch>
          </p:blipFill>
          <p:spPr>
            <a:xfrm>
              <a:off x="2113362" y="3537243"/>
              <a:ext cx="953912" cy="1718171"/>
            </a:xfrm>
            <a:prstGeom prst="rect">
              <a:avLst/>
            </a:prstGeom>
          </p:spPr>
        </p:pic>
        <p:sp>
          <p:nvSpPr>
            <p:cNvPr id="28" name="TextBox 27">
              <a:extLst>
                <a:ext uri="{FF2B5EF4-FFF2-40B4-BE49-F238E27FC236}">
                  <a16:creationId xmlns:a16="http://schemas.microsoft.com/office/drawing/2014/main" id="{E1296418-2079-4241-88CD-A23CD8C002F3}"/>
                </a:ext>
              </a:extLst>
            </p:cNvPr>
            <p:cNvSpPr txBox="1"/>
            <p:nvPr/>
          </p:nvSpPr>
          <p:spPr>
            <a:xfrm>
              <a:off x="7473385" y="3083770"/>
              <a:ext cx="2015746" cy="332907"/>
            </a:xfrm>
            <a:prstGeom prst="rect">
              <a:avLst/>
            </a:prstGeom>
            <a:noFill/>
          </p:spPr>
          <p:txBody>
            <a:bodyPr wrap="none" rtlCol="0">
              <a:normAutofit/>
            </a:bodyPr>
            <a:lstStyle/>
            <a:p>
              <a:pPr>
                <a:lnSpc>
                  <a:spcPct val="90000"/>
                </a:lnSpc>
                <a:spcAft>
                  <a:spcPts val="600"/>
                </a:spcAft>
              </a:pPr>
              <a:r>
                <a:rPr lang="en-IT" sz="1300"/>
                <a:t>Zurich</a:t>
              </a:r>
            </a:p>
          </p:txBody>
        </p:sp>
        <p:pic>
          <p:nvPicPr>
            <p:cNvPr id="3074" name="Picture 2" descr="User account png 7 » PNG Image">
              <a:extLst>
                <a:ext uri="{FF2B5EF4-FFF2-40B4-BE49-F238E27FC236}">
                  <a16:creationId xmlns:a16="http://schemas.microsoft.com/office/drawing/2014/main" id="{6890249C-3C35-A34E-847D-DACD267F4D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71738" y="3472014"/>
              <a:ext cx="1414627" cy="1414627"/>
            </a:xfrm>
            <a:prstGeom prst="rect">
              <a:avLst/>
            </a:prstGeom>
            <a:noFill/>
            <a:extLst>
              <a:ext uri="{909E8E84-426E-40DD-AFC4-6F175D3DCCD1}">
                <a14:hiddenFill xmlns:a14="http://schemas.microsoft.com/office/drawing/2010/main">
                  <a:solidFill>
                    <a:srgbClr val="FFFFFF"/>
                  </a:solidFill>
                </a14:hiddenFill>
              </a:ext>
            </a:extLst>
          </p:spPr>
        </p:pic>
        <p:sp>
          <p:nvSpPr>
            <p:cNvPr id="34" name="Left-right Arrow 33">
              <a:extLst>
                <a:ext uri="{FF2B5EF4-FFF2-40B4-BE49-F238E27FC236}">
                  <a16:creationId xmlns:a16="http://schemas.microsoft.com/office/drawing/2014/main" id="{6C17FA43-6E59-DD44-8E27-E3F0C679FB34}"/>
                </a:ext>
              </a:extLst>
            </p:cNvPr>
            <p:cNvSpPr/>
            <p:nvPr/>
          </p:nvSpPr>
          <p:spPr>
            <a:xfrm>
              <a:off x="10205624" y="4180116"/>
              <a:ext cx="420398" cy="222269"/>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T"/>
            </a:p>
          </p:txBody>
        </p:sp>
        <p:pic>
          <p:nvPicPr>
            <p:cNvPr id="3" name="Picture 2">
              <a:extLst>
                <a:ext uri="{FF2B5EF4-FFF2-40B4-BE49-F238E27FC236}">
                  <a16:creationId xmlns:a16="http://schemas.microsoft.com/office/drawing/2014/main" id="{6CD07CE2-179A-8646-8E88-83B942B6C1A9}"/>
                </a:ext>
              </a:extLst>
            </p:cNvPr>
            <p:cNvPicPr>
              <a:picLocks noChangeAspect="1"/>
            </p:cNvPicPr>
            <p:nvPr/>
          </p:nvPicPr>
          <p:blipFill>
            <a:blip r:embed="rId8"/>
            <a:stretch>
              <a:fillRect/>
            </a:stretch>
          </p:blipFill>
          <p:spPr>
            <a:xfrm>
              <a:off x="7486714" y="3416677"/>
              <a:ext cx="2705581" cy="1959302"/>
            </a:xfrm>
            <a:prstGeom prst="rect">
              <a:avLst/>
            </a:prstGeom>
          </p:spPr>
        </p:pic>
        <p:sp>
          <p:nvSpPr>
            <p:cNvPr id="35" name="TextBox 34">
              <a:extLst>
                <a:ext uri="{FF2B5EF4-FFF2-40B4-BE49-F238E27FC236}">
                  <a16:creationId xmlns:a16="http://schemas.microsoft.com/office/drawing/2014/main" id="{5940FBB0-260D-984F-8057-009E5BB21710}"/>
                </a:ext>
              </a:extLst>
            </p:cNvPr>
            <p:cNvSpPr txBox="1"/>
            <p:nvPr/>
          </p:nvSpPr>
          <p:spPr>
            <a:xfrm>
              <a:off x="10836541" y="4922507"/>
              <a:ext cx="1355459" cy="332907"/>
            </a:xfrm>
            <a:prstGeom prst="rect">
              <a:avLst/>
            </a:prstGeom>
            <a:noFill/>
          </p:spPr>
          <p:txBody>
            <a:bodyPr wrap="none" rtlCol="0">
              <a:normAutofit/>
            </a:bodyPr>
            <a:lstStyle/>
            <a:p>
              <a:pPr>
                <a:lnSpc>
                  <a:spcPct val="90000"/>
                </a:lnSpc>
                <a:spcAft>
                  <a:spcPts val="600"/>
                </a:spcAft>
              </a:pPr>
              <a:r>
                <a:rPr lang="en-IT" sz="1300"/>
                <a:t>Milan</a:t>
              </a:r>
            </a:p>
          </p:txBody>
        </p:sp>
      </p:grpSp>
    </p:spTree>
    <p:extLst>
      <p:ext uri="{BB962C8B-B14F-4D97-AF65-F5344CB8AC3E}">
        <p14:creationId xmlns:p14="http://schemas.microsoft.com/office/powerpoint/2010/main" val="896201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33D7B9-FFFE-0D4E-9186-886FAB7FBDA1}"/>
              </a:ext>
            </a:extLst>
          </p:cNvPr>
          <p:cNvSpPr>
            <a:spLocks noGrp="1"/>
          </p:cNvSpPr>
          <p:nvPr>
            <p:ph type="title"/>
          </p:nvPr>
        </p:nvSpPr>
        <p:spPr>
          <a:xfrm>
            <a:off x="643467" y="321734"/>
            <a:ext cx="10905066" cy="1135737"/>
          </a:xfrm>
        </p:spPr>
        <p:txBody>
          <a:bodyPr>
            <a:normAutofit/>
          </a:bodyPr>
          <a:lstStyle/>
          <a:p>
            <a:r>
              <a:rPr lang="en-IT" sz="3600" dirty="0"/>
              <a:t>Shell</a:t>
            </a:r>
          </a:p>
        </p:txBody>
      </p:sp>
      <p:sp>
        <p:nvSpPr>
          <p:cNvPr id="74" name="Rectangle 7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BAB364B-E58C-CA40-96CF-A7499C487FEA}"/>
              </a:ext>
            </a:extLst>
          </p:cNvPr>
          <p:cNvGrpSpPr/>
          <p:nvPr/>
        </p:nvGrpSpPr>
        <p:grpSpPr>
          <a:xfrm>
            <a:off x="838201" y="2763609"/>
            <a:ext cx="10515599" cy="2475366"/>
            <a:chOff x="773962" y="3166525"/>
            <a:chExt cx="11312403" cy="2662933"/>
          </a:xfrm>
        </p:grpSpPr>
        <p:grpSp>
          <p:nvGrpSpPr>
            <p:cNvPr id="20" name="Group 19">
              <a:extLst>
                <a:ext uri="{FF2B5EF4-FFF2-40B4-BE49-F238E27FC236}">
                  <a16:creationId xmlns:a16="http://schemas.microsoft.com/office/drawing/2014/main" id="{6AEDFDD5-E156-9E40-81BC-5C4EF0CED323}"/>
                </a:ext>
              </a:extLst>
            </p:cNvPr>
            <p:cNvGrpSpPr/>
            <p:nvPr/>
          </p:nvGrpSpPr>
          <p:grpSpPr>
            <a:xfrm>
              <a:off x="773962" y="3490703"/>
              <a:ext cx="6640657" cy="2338755"/>
              <a:chOff x="838200" y="2723606"/>
              <a:chExt cx="7010609" cy="2469048"/>
            </a:xfrm>
          </p:grpSpPr>
          <p:grpSp>
            <p:nvGrpSpPr>
              <p:cNvPr id="4" name="Group 3">
                <a:extLst>
                  <a:ext uri="{FF2B5EF4-FFF2-40B4-BE49-F238E27FC236}">
                    <a16:creationId xmlns:a16="http://schemas.microsoft.com/office/drawing/2014/main" id="{BC5AEF66-B825-F84F-96E3-A596799BD5E0}"/>
                  </a:ext>
                </a:extLst>
              </p:cNvPr>
              <p:cNvGrpSpPr/>
              <p:nvPr/>
            </p:nvGrpSpPr>
            <p:grpSpPr>
              <a:xfrm>
                <a:off x="838200" y="2723606"/>
                <a:ext cx="6167759" cy="2469048"/>
                <a:chOff x="97970" y="2455793"/>
                <a:chExt cx="11734984" cy="4415571"/>
              </a:xfrm>
            </p:grpSpPr>
            <p:pic>
              <p:nvPicPr>
                <p:cNvPr id="5" name="Picture 4" descr="Rules Engine Gainsight Customer Community - Black Optimization Icon  Transparent PNG - 447x447 - Free Download on NicePNG">
                  <a:extLst>
                    <a:ext uri="{FF2B5EF4-FFF2-40B4-BE49-F238E27FC236}">
                      <a16:creationId xmlns:a16="http://schemas.microsoft.com/office/drawing/2014/main" id="{3DF2F1CF-A0E1-D742-B59B-C12B693FA8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1102" y="3016539"/>
                  <a:ext cx="3032171" cy="19487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oing Without Databases in the 21st Century | by Lance Gutteridge |  codeburst">
                  <a:extLst>
                    <a:ext uri="{FF2B5EF4-FFF2-40B4-BE49-F238E27FC236}">
                      <a16:creationId xmlns:a16="http://schemas.microsoft.com/office/drawing/2014/main" id="{B00227FF-FAFF-B14C-88F6-D62E9C702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7082" y="2455793"/>
                  <a:ext cx="2201705" cy="2658291"/>
                </a:xfrm>
                <a:prstGeom prst="rect">
                  <a:avLst/>
                </a:prstGeom>
                <a:noFill/>
                <a:extLst>
                  <a:ext uri="{909E8E84-426E-40DD-AFC4-6F175D3DCCD1}">
                    <a14:hiddenFill xmlns:a14="http://schemas.microsoft.com/office/drawing/2010/main">
                      <a:solidFill>
                        <a:srgbClr val="FFFFFF"/>
                      </a:solidFill>
                    </a14:hiddenFill>
                  </a:ext>
                </a:extLst>
              </p:spPr>
            </p:pic>
            <p:sp>
              <p:nvSpPr>
                <p:cNvPr id="7" name="Left-right Arrow 6">
                  <a:extLst>
                    <a:ext uri="{FF2B5EF4-FFF2-40B4-BE49-F238E27FC236}">
                      <a16:creationId xmlns:a16="http://schemas.microsoft.com/office/drawing/2014/main" id="{F781ECA5-FECC-F94C-B4EF-C6ACDC280034}"/>
                    </a:ext>
                  </a:extLst>
                </p:cNvPr>
                <p:cNvSpPr/>
                <p:nvPr/>
              </p:nvSpPr>
              <p:spPr>
                <a:xfrm>
                  <a:off x="8313273" y="3651214"/>
                  <a:ext cx="1203020" cy="4506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8" name="Picture 8">
                  <a:extLst>
                    <a:ext uri="{FF2B5EF4-FFF2-40B4-BE49-F238E27FC236}">
                      <a16:creationId xmlns:a16="http://schemas.microsoft.com/office/drawing/2014/main" id="{1F3771A6-17C0-9749-987B-2A31109A4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70" y="2752054"/>
                  <a:ext cx="2248989" cy="2248989"/>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a:extLst>
                    <a:ext uri="{FF2B5EF4-FFF2-40B4-BE49-F238E27FC236}">
                      <a16:creationId xmlns:a16="http://schemas.microsoft.com/office/drawing/2014/main" id="{ACC3D0BE-8916-D043-8C03-E57C6AEF3B82}"/>
                    </a:ext>
                  </a:extLst>
                </p:cNvPr>
                <p:cNvSpPr/>
                <p:nvPr/>
              </p:nvSpPr>
              <p:spPr>
                <a:xfrm>
                  <a:off x="2346958" y="4543869"/>
                  <a:ext cx="2884715" cy="457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0" name="Right Arrow 9">
                  <a:extLst>
                    <a:ext uri="{FF2B5EF4-FFF2-40B4-BE49-F238E27FC236}">
                      <a16:creationId xmlns:a16="http://schemas.microsoft.com/office/drawing/2014/main" id="{6CE71A37-ECB9-B147-9D87-C30739302B2D}"/>
                    </a:ext>
                  </a:extLst>
                </p:cNvPr>
                <p:cNvSpPr/>
                <p:nvPr/>
              </p:nvSpPr>
              <p:spPr>
                <a:xfrm rot="10800000">
                  <a:off x="2325955" y="3230139"/>
                  <a:ext cx="2884715" cy="457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11" name="Picture 2" descr="iPhone Basics: Adding and Managing Contacts">
                  <a:extLst>
                    <a:ext uri="{FF2B5EF4-FFF2-40B4-BE49-F238E27FC236}">
                      <a16:creationId xmlns:a16="http://schemas.microsoft.com/office/drawing/2014/main" id="{141E899E-44AE-7745-A942-6A4259E784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1772" y="2540701"/>
                  <a:ext cx="1852613" cy="3292179"/>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Brace 11">
                  <a:extLst>
                    <a:ext uri="{FF2B5EF4-FFF2-40B4-BE49-F238E27FC236}">
                      <a16:creationId xmlns:a16="http://schemas.microsoft.com/office/drawing/2014/main" id="{278B836D-9C33-FD4B-9F2F-798622088BC4}"/>
                    </a:ext>
                  </a:extLst>
                </p:cNvPr>
                <p:cNvSpPr/>
                <p:nvPr/>
              </p:nvSpPr>
              <p:spPr>
                <a:xfrm rot="16200000" flipH="1">
                  <a:off x="3699353" y="4791471"/>
                  <a:ext cx="270251" cy="2402505"/>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T"/>
                </a:p>
              </p:txBody>
            </p:sp>
            <p:sp>
              <p:nvSpPr>
                <p:cNvPr id="13" name="TextBox 12">
                  <a:extLst>
                    <a:ext uri="{FF2B5EF4-FFF2-40B4-BE49-F238E27FC236}">
                      <a16:creationId xmlns:a16="http://schemas.microsoft.com/office/drawing/2014/main" id="{988BAD96-5EA7-1C4A-8E0F-B43AC27C2DC1}"/>
                    </a:ext>
                  </a:extLst>
                </p:cNvPr>
                <p:cNvSpPr txBox="1"/>
                <p:nvPr/>
              </p:nvSpPr>
              <p:spPr>
                <a:xfrm>
                  <a:off x="2755923" y="6152986"/>
                  <a:ext cx="2066783" cy="628528"/>
                </a:xfrm>
                <a:prstGeom prst="rect">
                  <a:avLst/>
                </a:prstGeom>
                <a:noFill/>
              </p:spPr>
              <p:txBody>
                <a:bodyPr wrap="none" rtlCol="0">
                  <a:normAutofit/>
                </a:bodyPr>
                <a:lstStyle/>
                <a:p>
                  <a:pPr>
                    <a:lnSpc>
                      <a:spcPct val="90000"/>
                    </a:lnSpc>
                    <a:spcAft>
                      <a:spcPts val="600"/>
                    </a:spcAft>
                  </a:pPr>
                  <a:r>
                    <a:rPr lang="en-IT" sz="1300"/>
                    <a:t>Spagna</a:t>
                  </a:r>
                </a:p>
              </p:txBody>
            </p:sp>
            <p:sp>
              <p:nvSpPr>
                <p:cNvPr id="14" name="Right Brace 13">
                  <a:extLst>
                    <a:ext uri="{FF2B5EF4-FFF2-40B4-BE49-F238E27FC236}">
                      <a16:creationId xmlns:a16="http://schemas.microsoft.com/office/drawing/2014/main" id="{DD78EF6C-80FE-5548-98D6-48EAA78119A9}"/>
                    </a:ext>
                  </a:extLst>
                </p:cNvPr>
                <p:cNvSpPr/>
                <p:nvPr/>
              </p:nvSpPr>
              <p:spPr>
                <a:xfrm rot="16200000" flipH="1">
                  <a:off x="6713843" y="4476638"/>
                  <a:ext cx="270251" cy="30321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T"/>
                </a:p>
              </p:txBody>
            </p:sp>
            <p:sp>
              <p:nvSpPr>
                <p:cNvPr id="15" name="TextBox 14">
                  <a:extLst>
                    <a:ext uri="{FF2B5EF4-FFF2-40B4-BE49-F238E27FC236}">
                      <a16:creationId xmlns:a16="http://schemas.microsoft.com/office/drawing/2014/main" id="{3F1BA882-7003-2847-A87E-89F975AC3095}"/>
                    </a:ext>
                  </a:extLst>
                </p:cNvPr>
                <p:cNvSpPr txBox="1"/>
                <p:nvPr/>
              </p:nvSpPr>
              <p:spPr>
                <a:xfrm>
                  <a:off x="5206049" y="6242835"/>
                  <a:ext cx="3390544" cy="628529"/>
                </a:xfrm>
                <a:prstGeom prst="rect">
                  <a:avLst/>
                </a:prstGeom>
                <a:noFill/>
              </p:spPr>
              <p:txBody>
                <a:bodyPr wrap="none" rtlCol="0">
                  <a:normAutofit/>
                </a:bodyPr>
                <a:lstStyle/>
                <a:p>
                  <a:pPr algn="ctr">
                    <a:lnSpc>
                      <a:spcPct val="90000"/>
                    </a:lnSpc>
                    <a:spcAft>
                      <a:spcPts val="600"/>
                    </a:spcAft>
                  </a:pPr>
                  <a:r>
                    <a:rPr lang="en-IT" sz="1300"/>
                    <a:t>Germania</a:t>
                  </a:r>
                </a:p>
              </p:txBody>
            </p:sp>
            <p:sp>
              <p:nvSpPr>
                <p:cNvPr id="16" name="Right Brace 15">
                  <a:extLst>
                    <a:ext uri="{FF2B5EF4-FFF2-40B4-BE49-F238E27FC236}">
                      <a16:creationId xmlns:a16="http://schemas.microsoft.com/office/drawing/2014/main" id="{DDAFE68B-1FA7-E346-A548-2BD65C0D8241}"/>
                    </a:ext>
                  </a:extLst>
                </p:cNvPr>
                <p:cNvSpPr/>
                <p:nvPr/>
              </p:nvSpPr>
              <p:spPr>
                <a:xfrm rot="16200000" flipH="1">
                  <a:off x="10177764" y="4459085"/>
                  <a:ext cx="270251" cy="30321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T"/>
                </a:p>
              </p:txBody>
            </p:sp>
            <p:sp>
              <p:nvSpPr>
                <p:cNvPr id="17" name="TextBox 16">
                  <a:extLst>
                    <a:ext uri="{FF2B5EF4-FFF2-40B4-BE49-F238E27FC236}">
                      <a16:creationId xmlns:a16="http://schemas.microsoft.com/office/drawing/2014/main" id="{0714A933-B00A-9D4E-91BD-8EF341167D20}"/>
                    </a:ext>
                  </a:extLst>
                </p:cNvPr>
                <p:cNvSpPr txBox="1"/>
                <p:nvPr/>
              </p:nvSpPr>
              <p:spPr>
                <a:xfrm>
                  <a:off x="9319703" y="6195751"/>
                  <a:ext cx="2513251" cy="628528"/>
                </a:xfrm>
                <a:prstGeom prst="rect">
                  <a:avLst/>
                </a:prstGeom>
                <a:noFill/>
              </p:spPr>
              <p:txBody>
                <a:bodyPr wrap="none" rtlCol="0">
                  <a:normAutofit/>
                </a:bodyPr>
                <a:lstStyle/>
                <a:p>
                  <a:pPr>
                    <a:lnSpc>
                      <a:spcPct val="90000"/>
                    </a:lnSpc>
                    <a:spcAft>
                      <a:spcPts val="600"/>
                    </a:spcAft>
                  </a:pPr>
                  <a:r>
                    <a:rPr lang="en-IT" sz="1300"/>
                    <a:t>Italia</a:t>
                  </a:r>
                </a:p>
              </p:txBody>
            </p:sp>
          </p:grpSp>
          <p:sp>
            <p:nvSpPr>
              <p:cNvPr id="19" name="Left-right Arrow 18">
                <a:extLst>
                  <a:ext uri="{FF2B5EF4-FFF2-40B4-BE49-F238E27FC236}">
                    <a16:creationId xmlns:a16="http://schemas.microsoft.com/office/drawing/2014/main" id="{2DB07195-036A-574A-AD87-790684CC6949}"/>
                  </a:ext>
                </a:extLst>
              </p:cNvPr>
              <p:cNvSpPr/>
              <p:nvPr/>
            </p:nvSpPr>
            <p:spPr>
              <a:xfrm>
                <a:off x="7140323" y="3388283"/>
                <a:ext cx="708486" cy="299477"/>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T"/>
              </a:p>
            </p:txBody>
          </p:sp>
        </p:grpSp>
        <p:sp>
          <p:nvSpPr>
            <p:cNvPr id="26" name="TextBox 25">
              <a:extLst>
                <a:ext uri="{FF2B5EF4-FFF2-40B4-BE49-F238E27FC236}">
                  <a16:creationId xmlns:a16="http://schemas.microsoft.com/office/drawing/2014/main" id="{9CB713A1-F030-0249-95EF-C3698337E23E}"/>
                </a:ext>
              </a:extLst>
            </p:cNvPr>
            <p:cNvSpPr txBox="1"/>
            <p:nvPr/>
          </p:nvSpPr>
          <p:spPr>
            <a:xfrm>
              <a:off x="877428" y="5437652"/>
              <a:ext cx="1028952" cy="332907"/>
            </a:xfrm>
            <a:prstGeom prst="rect">
              <a:avLst/>
            </a:prstGeom>
            <a:noFill/>
          </p:spPr>
          <p:txBody>
            <a:bodyPr wrap="none" rtlCol="0">
              <a:normAutofit/>
            </a:bodyPr>
            <a:lstStyle/>
            <a:p>
              <a:pPr>
                <a:lnSpc>
                  <a:spcPct val="90000"/>
                </a:lnSpc>
                <a:spcAft>
                  <a:spcPts val="600"/>
                </a:spcAft>
              </a:pPr>
              <a:r>
                <a:rPr lang="en-IT" sz="1300"/>
                <a:t>Francia</a:t>
              </a:r>
            </a:p>
          </p:txBody>
        </p:sp>
        <p:pic>
          <p:nvPicPr>
            <p:cNvPr id="21" name="Picture 20">
              <a:extLst>
                <a:ext uri="{FF2B5EF4-FFF2-40B4-BE49-F238E27FC236}">
                  <a16:creationId xmlns:a16="http://schemas.microsoft.com/office/drawing/2014/main" id="{3D286BB0-2211-9C4E-A958-1A3049885B10}"/>
                </a:ext>
              </a:extLst>
            </p:cNvPr>
            <p:cNvPicPr>
              <a:picLocks noChangeAspect="1"/>
            </p:cNvPicPr>
            <p:nvPr/>
          </p:nvPicPr>
          <p:blipFill>
            <a:blip r:embed="rId6"/>
            <a:stretch>
              <a:fillRect/>
            </a:stretch>
          </p:blipFill>
          <p:spPr>
            <a:xfrm>
              <a:off x="2113362" y="3537243"/>
              <a:ext cx="953912" cy="1718171"/>
            </a:xfrm>
            <a:prstGeom prst="rect">
              <a:avLst/>
            </a:prstGeom>
          </p:spPr>
        </p:pic>
        <p:sp>
          <p:nvSpPr>
            <p:cNvPr id="28" name="TextBox 27">
              <a:extLst>
                <a:ext uri="{FF2B5EF4-FFF2-40B4-BE49-F238E27FC236}">
                  <a16:creationId xmlns:a16="http://schemas.microsoft.com/office/drawing/2014/main" id="{E1296418-2079-4241-88CD-A23CD8C002F3}"/>
                </a:ext>
              </a:extLst>
            </p:cNvPr>
            <p:cNvSpPr txBox="1"/>
            <p:nvPr/>
          </p:nvSpPr>
          <p:spPr>
            <a:xfrm>
              <a:off x="7414618" y="3166525"/>
              <a:ext cx="2015746" cy="332907"/>
            </a:xfrm>
            <a:prstGeom prst="rect">
              <a:avLst/>
            </a:prstGeom>
            <a:noFill/>
          </p:spPr>
          <p:txBody>
            <a:bodyPr wrap="none" rtlCol="0">
              <a:normAutofit/>
            </a:bodyPr>
            <a:lstStyle/>
            <a:p>
              <a:pPr>
                <a:lnSpc>
                  <a:spcPct val="90000"/>
                </a:lnSpc>
                <a:spcAft>
                  <a:spcPts val="600"/>
                </a:spcAft>
              </a:pPr>
              <a:r>
                <a:rPr lang="en-IT" sz="1300"/>
                <a:t>Zurigo</a:t>
              </a:r>
            </a:p>
          </p:txBody>
        </p:sp>
        <p:pic>
          <p:nvPicPr>
            <p:cNvPr id="3074" name="Picture 2" descr="User account png 7 » PNG Image">
              <a:extLst>
                <a:ext uri="{FF2B5EF4-FFF2-40B4-BE49-F238E27FC236}">
                  <a16:creationId xmlns:a16="http://schemas.microsoft.com/office/drawing/2014/main" id="{6890249C-3C35-A34E-847D-DACD267F4D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71738" y="3472014"/>
              <a:ext cx="1414627" cy="1414627"/>
            </a:xfrm>
            <a:prstGeom prst="rect">
              <a:avLst/>
            </a:prstGeom>
            <a:noFill/>
            <a:extLst>
              <a:ext uri="{909E8E84-426E-40DD-AFC4-6F175D3DCCD1}">
                <a14:hiddenFill xmlns:a14="http://schemas.microsoft.com/office/drawing/2010/main">
                  <a:solidFill>
                    <a:srgbClr val="FFFFFF"/>
                  </a:solidFill>
                </a14:hiddenFill>
              </a:ext>
            </a:extLst>
          </p:spPr>
        </p:pic>
        <p:sp>
          <p:nvSpPr>
            <p:cNvPr id="34" name="Left-right Arrow 33">
              <a:extLst>
                <a:ext uri="{FF2B5EF4-FFF2-40B4-BE49-F238E27FC236}">
                  <a16:creationId xmlns:a16="http://schemas.microsoft.com/office/drawing/2014/main" id="{6C17FA43-6E59-DD44-8E27-E3F0C679FB34}"/>
                </a:ext>
              </a:extLst>
            </p:cNvPr>
            <p:cNvSpPr/>
            <p:nvPr/>
          </p:nvSpPr>
          <p:spPr>
            <a:xfrm>
              <a:off x="10205624" y="4180116"/>
              <a:ext cx="420398" cy="222269"/>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T"/>
            </a:p>
          </p:txBody>
        </p:sp>
        <p:pic>
          <p:nvPicPr>
            <p:cNvPr id="6146" name="Picture 2" descr="command line - Terminal And Python console isn't showing Bangla - Ask Ubuntu">
              <a:extLst>
                <a:ext uri="{FF2B5EF4-FFF2-40B4-BE49-F238E27FC236}">
                  <a16:creationId xmlns:a16="http://schemas.microsoft.com/office/drawing/2014/main" id="{DF69C91C-62F2-8447-8ED9-3F99A3A3BF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44098" y="3499432"/>
              <a:ext cx="2711760" cy="1809094"/>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07A248FF-D6A1-694A-A656-8BE01EBC54F8}"/>
                </a:ext>
              </a:extLst>
            </p:cNvPr>
            <p:cNvSpPr txBox="1"/>
            <p:nvPr/>
          </p:nvSpPr>
          <p:spPr>
            <a:xfrm>
              <a:off x="10671738" y="4990961"/>
              <a:ext cx="1250957" cy="332907"/>
            </a:xfrm>
            <a:prstGeom prst="rect">
              <a:avLst/>
            </a:prstGeom>
            <a:noFill/>
          </p:spPr>
          <p:txBody>
            <a:bodyPr wrap="none" rtlCol="0">
              <a:normAutofit/>
            </a:bodyPr>
            <a:lstStyle/>
            <a:p>
              <a:pPr>
                <a:lnSpc>
                  <a:spcPct val="90000"/>
                </a:lnSpc>
                <a:spcAft>
                  <a:spcPts val="600"/>
                </a:spcAft>
              </a:pPr>
              <a:r>
                <a:rPr lang="en-IT" sz="1300"/>
                <a:t>Milano</a:t>
              </a:r>
            </a:p>
          </p:txBody>
        </p:sp>
      </p:grpSp>
    </p:spTree>
    <p:extLst>
      <p:ext uri="{BB962C8B-B14F-4D97-AF65-F5344CB8AC3E}">
        <p14:creationId xmlns:p14="http://schemas.microsoft.com/office/powerpoint/2010/main" val="4118780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Arc 72">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20C6CF-46E7-A54D-9913-275EAEDFADB3}"/>
              </a:ext>
            </a:extLst>
          </p:cNvPr>
          <p:cNvSpPr>
            <a:spLocks noGrp="1"/>
          </p:cNvSpPr>
          <p:nvPr>
            <p:ph type="title"/>
          </p:nvPr>
        </p:nvSpPr>
        <p:spPr>
          <a:xfrm>
            <a:off x="838200" y="365125"/>
            <a:ext cx="10515600" cy="1325563"/>
          </a:xfrm>
        </p:spPr>
        <p:txBody>
          <a:bodyPr>
            <a:normAutofit/>
          </a:bodyPr>
          <a:lstStyle/>
          <a:p>
            <a:pPr algn="ctr"/>
            <a:r>
              <a:rPr lang="en-IT" dirty="0"/>
              <a:t>redCap - metaprogramma</a:t>
            </a:r>
          </a:p>
        </p:txBody>
      </p:sp>
      <p:grpSp>
        <p:nvGrpSpPr>
          <p:cNvPr id="35" name="Group 34">
            <a:extLst>
              <a:ext uri="{FF2B5EF4-FFF2-40B4-BE49-F238E27FC236}">
                <a16:creationId xmlns:a16="http://schemas.microsoft.com/office/drawing/2014/main" id="{A1CC41E7-CA79-AE4C-B0DF-01CA763C2EBB}"/>
              </a:ext>
            </a:extLst>
          </p:cNvPr>
          <p:cNvGrpSpPr/>
          <p:nvPr/>
        </p:nvGrpSpPr>
        <p:grpSpPr>
          <a:xfrm>
            <a:off x="587829" y="1430383"/>
            <a:ext cx="9695751" cy="4746580"/>
            <a:chOff x="97970" y="551538"/>
            <a:chExt cx="11731005" cy="6094875"/>
          </a:xfrm>
        </p:grpSpPr>
        <p:pic>
          <p:nvPicPr>
            <p:cNvPr id="38" name="Picture 4" descr="REDCap Data Entry. Footnote: Case report forms are accessible to users... |  Download Scientific Diagram">
              <a:extLst>
                <a:ext uri="{FF2B5EF4-FFF2-40B4-BE49-F238E27FC236}">
                  <a16:creationId xmlns:a16="http://schemas.microsoft.com/office/drawing/2014/main" id="{686D2DA8-F09F-0346-91B9-0D99E4E92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5548" y="551538"/>
              <a:ext cx="3276381" cy="27639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ules Engine Gainsight Customer Community - Black Optimization Icon  Transparent PNG - 447x447 - Free Download on NicePNG">
              <a:extLst>
                <a:ext uri="{FF2B5EF4-FFF2-40B4-BE49-F238E27FC236}">
                  <a16:creationId xmlns:a16="http://schemas.microsoft.com/office/drawing/2014/main" id="{91507AD7-F515-F345-9E3F-73F0AE36B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345" y="3990181"/>
              <a:ext cx="2109230" cy="135556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oing Without Databases in the 21st Century | by Lance Gutteridge |  codeburst">
              <a:extLst>
                <a:ext uri="{FF2B5EF4-FFF2-40B4-BE49-F238E27FC236}">
                  <a16:creationId xmlns:a16="http://schemas.microsoft.com/office/drawing/2014/main" id="{A559AFB2-4EC8-A54F-8ED9-AA202E1762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0228" y="3293082"/>
              <a:ext cx="2201705" cy="2658291"/>
            </a:xfrm>
            <a:prstGeom prst="rect">
              <a:avLst/>
            </a:prstGeom>
            <a:noFill/>
            <a:extLst>
              <a:ext uri="{909E8E84-426E-40DD-AFC4-6F175D3DCCD1}">
                <a14:hiddenFill xmlns:a14="http://schemas.microsoft.com/office/drawing/2010/main">
                  <a:solidFill>
                    <a:srgbClr val="FFFFFF"/>
                  </a:solidFill>
                </a14:hiddenFill>
              </a:ext>
            </a:extLst>
          </p:spPr>
        </p:pic>
        <p:sp>
          <p:nvSpPr>
            <p:cNvPr id="18" name="Left-right Arrow 17">
              <a:extLst>
                <a:ext uri="{FF2B5EF4-FFF2-40B4-BE49-F238E27FC236}">
                  <a16:creationId xmlns:a16="http://schemas.microsoft.com/office/drawing/2014/main" id="{C96A7CDD-C7EC-9541-B959-0CA4C7E91BE4}"/>
                </a:ext>
              </a:extLst>
            </p:cNvPr>
            <p:cNvSpPr/>
            <p:nvPr/>
          </p:nvSpPr>
          <p:spPr>
            <a:xfrm>
              <a:off x="7778931" y="4442630"/>
              <a:ext cx="1726511" cy="4506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19" name="Picture 8">
              <a:extLst>
                <a:ext uri="{FF2B5EF4-FFF2-40B4-BE49-F238E27FC236}">
                  <a16:creationId xmlns:a16="http://schemas.microsoft.com/office/drawing/2014/main" id="{84B7CCD9-FB1C-2445-B74B-4135E4ABED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70" y="2876149"/>
              <a:ext cx="2248989" cy="2248989"/>
            </a:xfrm>
            <a:prstGeom prst="rect">
              <a:avLst/>
            </a:prstGeom>
            <a:noFill/>
            <a:extLst>
              <a:ext uri="{909E8E84-426E-40DD-AFC4-6F175D3DCCD1}">
                <a14:hiddenFill xmlns:a14="http://schemas.microsoft.com/office/drawing/2010/main">
                  <a:solidFill>
                    <a:srgbClr val="FFFFFF"/>
                  </a:solidFill>
                </a14:hiddenFill>
              </a:ext>
            </a:extLst>
          </p:spPr>
        </p:pic>
        <p:sp>
          <p:nvSpPr>
            <p:cNvPr id="20" name="Right Arrow 19">
              <a:extLst>
                <a:ext uri="{FF2B5EF4-FFF2-40B4-BE49-F238E27FC236}">
                  <a16:creationId xmlns:a16="http://schemas.microsoft.com/office/drawing/2014/main" id="{F64AFCBB-C2C5-5E46-B33E-F1108953A2E3}"/>
                </a:ext>
              </a:extLst>
            </p:cNvPr>
            <p:cNvSpPr/>
            <p:nvPr/>
          </p:nvSpPr>
          <p:spPr>
            <a:xfrm>
              <a:off x="2346958" y="4667964"/>
              <a:ext cx="2884715" cy="457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1" name="Right Arrow 20">
              <a:extLst>
                <a:ext uri="{FF2B5EF4-FFF2-40B4-BE49-F238E27FC236}">
                  <a16:creationId xmlns:a16="http://schemas.microsoft.com/office/drawing/2014/main" id="{9566C7FB-9045-1449-8F88-2C698F11295A}"/>
                </a:ext>
              </a:extLst>
            </p:cNvPr>
            <p:cNvSpPr/>
            <p:nvPr/>
          </p:nvSpPr>
          <p:spPr>
            <a:xfrm rot="10800000">
              <a:off x="2332868" y="4104097"/>
              <a:ext cx="2884715" cy="457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3" name="Right Brace 22">
              <a:extLst>
                <a:ext uri="{FF2B5EF4-FFF2-40B4-BE49-F238E27FC236}">
                  <a16:creationId xmlns:a16="http://schemas.microsoft.com/office/drawing/2014/main" id="{85AE7B63-7ADD-9F4E-9282-1C8808F78216}"/>
                </a:ext>
              </a:extLst>
            </p:cNvPr>
            <p:cNvSpPr/>
            <p:nvPr/>
          </p:nvSpPr>
          <p:spPr>
            <a:xfrm rot="16200000" flipH="1">
              <a:off x="3699353" y="4915566"/>
              <a:ext cx="270251" cy="2402505"/>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T"/>
            </a:p>
          </p:txBody>
        </p:sp>
        <p:sp>
          <p:nvSpPr>
            <p:cNvPr id="24" name="TextBox 23">
              <a:extLst>
                <a:ext uri="{FF2B5EF4-FFF2-40B4-BE49-F238E27FC236}">
                  <a16:creationId xmlns:a16="http://schemas.microsoft.com/office/drawing/2014/main" id="{0DFE6864-1B8F-CE47-BE6C-54C45E392049}"/>
                </a:ext>
              </a:extLst>
            </p:cNvPr>
            <p:cNvSpPr txBox="1"/>
            <p:nvPr/>
          </p:nvSpPr>
          <p:spPr>
            <a:xfrm>
              <a:off x="2755923" y="6277081"/>
              <a:ext cx="2066784" cy="369332"/>
            </a:xfrm>
            <a:prstGeom prst="rect">
              <a:avLst/>
            </a:prstGeom>
            <a:noFill/>
          </p:spPr>
          <p:txBody>
            <a:bodyPr wrap="none" rtlCol="0">
              <a:normAutofit/>
            </a:bodyPr>
            <a:lstStyle/>
            <a:p>
              <a:pPr>
                <a:lnSpc>
                  <a:spcPct val="90000"/>
                </a:lnSpc>
                <a:spcAft>
                  <a:spcPts val="600"/>
                </a:spcAft>
              </a:pPr>
              <a:r>
                <a:rPr lang="en-IT" sz="900"/>
                <a:t>Programmatore GUI</a:t>
              </a:r>
            </a:p>
          </p:txBody>
        </p:sp>
        <p:sp>
          <p:nvSpPr>
            <p:cNvPr id="25" name="Right Brace 24">
              <a:extLst>
                <a:ext uri="{FF2B5EF4-FFF2-40B4-BE49-F238E27FC236}">
                  <a16:creationId xmlns:a16="http://schemas.microsoft.com/office/drawing/2014/main" id="{B63C9EC6-61E7-2349-B883-449B83C5E749}"/>
                </a:ext>
              </a:extLst>
            </p:cNvPr>
            <p:cNvSpPr/>
            <p:nvPr/>
          </p:nvSpPr>
          <p:spPr>
            <a:xfrm rot="16200000" flipH="1">
              <a:off x="6713843" y="4600733"/>
              <a:ext cx="270251" cy="30321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T"/>
            </a:p>
          </p:txBody>
        </p:sp>
        <p:sp>
          <p:nvSpPr>
            <p:cNvPr id="26" name="TextBox 25">
              <a:extLst>
                <a:ext uri="{FF2B5EF4-FFF2-40B4-BE49-F238E27FC236}">
                  <a16:creationId xmlns:a16="http://schemas.microsoft.com/office/drawing/2014/main" id="{C156BCF3-9B23-EA4B-8456-8B73015B7AB5}"/>
                </a:ext>
              </a:extLst>
            </p:cNvPr>
            <p:cNvSpPr txBox="1"/>
            <p:nvPr/>
          </p:nvSpPr>
          <p:spPr>
            <a:xfrm>
              <a:off x="5187970" y="6252323"/>
              <a:ext cx="3390544" cy="369332"/>
            </a:xfrm>
            <a:prstGeom prst="rect">
              <a:avLst/>
            </a:prstGeom>
            <a:noFill/>
          </p:spPr>
          <p:txBody>
            <a:bodyPr wrap="none" rtlCol="0">
              <a:normAutofit/>
            </a:bodyPr>
            <a:lstStyle/>
            <a:p>
              <a:pPr>
                <a:lnSpc>
                  <a:spcPct val="90000"/>
                </a:lnSpc>
                <a:spcAft>
                  <a:spcPts val="600"/>
                </a:spcAft>
              </a:pPr>
              <a:r>
                <a:rPr lang="en-IT" sz="900"/>
                <a:t>Programmatore Logica di Business</a:t>
              </a:r>
            </a:p>
          </p:txBody>
        </p:sp>
        <p:sp>
          <p:nvSpPr>
            <p:cNvPr id="27" name="Right Brace 26">
              <a:extLst>
                <a:ext uri="{FF2B5EF4-FFF2-40B4-BE49-F238E27FC236}">
                  <a16:creationId xmlns:a16="http://schemas.microsoft.com/office/drawing/2014/main" id="{826217F3-E280-CA45-867C-6BD5A796F1E4}"/>
                </a:ext>
              </a:extLst>
            </p:cNvPr>
            <p:cNvSpPr/>
            <p:nvPr/>
          </p:nvSpPr>
          <p:spPr>
            <a:xfrm rot="16200000" flipH="1">
              <a:off x="10177764" y="4583180"/>
              <a:ext cx="270251" cy="30321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T"/>
            </a:p>
          </p:txBody>
        </p:sp>
        <p:sp>
          <p:nvSpPr>
            <p:cNvPr id="28" name="TextBox 27">
              <a:extLst>
                <a:ext uri="{FF2B5EF4-FFF2-40B4-BE49-F238E27FC236}">
                  <a16:creationId xmlns:a16="http://schemas.microsoft.com/office/drawing/2014/main" id="{EE29C369-15F9-CE46-9590-5509EC77ADB5}"/>
                </a:ext>
              </a:extLst>
            </p:cNvPr>
            <p:cNvSpPr txBox="1"/>
            <p:nvPr/>
          </p:nvSpPr>
          <p:spPr>
            <a:xfrm>
              <a:off x="9315724" y="6247159"/>
              <a:ext cx="1994329" cy="369332"/>
            </a:xfrm>
            <a:prstGeom prst="rect">
              <a:avLst/>
            </a:prstGeom>
            <a:noFill/>
          </p:spPr>
          <p:txBody>
            <a:bodyPr wrap="none" rtlCol="0">
              <a:normAutofit/>
            </a:bodyPr>
            <a:lstStyle/>
            <a:p>
              <a:pPr>
                <a:lnSpc>
                  <a:spcPct val="90000"/>
                </a:lnSpc>
                <a:spcAft>
                  <a:spcPts val="600"/>
                </a:spcAft>
              </a:pPr>
              <a:r>
                <a:rPr lang="en-IT" sz="900"/>
                <a:t>Designer Data Base</a:t>
              </a:r>
            </a:p>
          </p:txBody>
        </p:sp>
        <p:pic>
          <p:nvPicPr>
            <p:cNvPr id="2050" name="Picture 2" descr="REDCap Mobile App - App su Google Play">
              <a:extLst>
                <a:ext uri="{FF2B5EF4-FFF2-40B4-BE49-F238E27FC236}">
                  <a16:creationId xmlns:a16="http://schemas.microsoft.com/office/drawing/2014/main" id="{67F6AA0D-1AE0-274A-82FD-73EA614265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0868" y="1976771"/>
              <a:ext cx="1428931" cy="1428931"/>
            </a:xfrm>
            <a:prstGeom prst="rect">
              <a:avLst/>
            </a:prstGeom>
            <a:noFill/>
            <a:extLst>
              <a:ext uri="{909E8E84-426E-40DD-AFC4-6F175D3DCCD1}">
                <a14:hiddenFill xmlns:a14="http://schemas.microsoft.com/office/drawing/2010/main">
                  <a:solidFill>
                    <a:srgbClr val="FFFFFF"/>
                  </a:solidFill>
                </a14:hiddenFill>
              </a:ext>
            </a:extLst>
          </p:spPr>
        </p:pic>
        <p:sp>
          <p:nvSpPr>
            <p:cNvPr id="31" name="Down Arrow 30">
              <a:extLst>
                <a:ext uri="{FF2B5EF4-FFF2-40B4-BE49-F238E27FC236}">
                  <a16:creationId xmlns:a16="http://schemas.microsoft.com/office/drawing/2014/main" id="{A8D331E3-7E41-094D-B7B5-31F1774A9190}"/>
                </a:ext>
              </a:extLst>
            </p:cNvPr>
            <p:cNvSpPr/>
            <p:nvPr/>
          </p:nvSpPr>
          <p:spPr>
            <a:xfrm>
              <a:off x="6577149" y="3507377"/>
              <a:ext cx="271819" cy="38535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3" name="Down Arrow 32">
              <a:extLst>
                <a:ext uri="{FF2B5EF4-FFF2-40B4-BE49-F238E27FC236}">
                  <a16:creationId xmlns:a16="http://schemas.microsoft.com/office/drawing/2014/main" id="{2E1D1F44-A1E1-E842-81BB-80387107BE4A}"/>
                </a:ext>
              </a:extLst>
            </p:cNvPr>
            <p:cNvSpPr/>
            <p:nvPr/>
          </p:nvSpPr>
          <p:spPr>
            <a:xfrm rot="17879206">
              <a:off x="8202831" y="2444438"/>
              <a:ext cx="271819" cy="212378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4" name="Down Arrow 33">
              <a:extLst>
                <a:ext uri="{FF2B5EF4-FFF2-40B4-BE49-F238E27FC236}">
                  <a16:creationId xmlns:a16="http://schemas.microsoft.com/office/drawing/2014/main" id="{61B441F7-6F06-7C40-A61A-7E26C1137BD0}"/>
                </a:ext>
              </a:extLst>
            </p:cNvPr>
            <p:cNvSpPr/>
            <p:nvPr/>
          </p:nvSpPr>
          <p:spPr>
            <a:xfrm rot="3510201">
              <a:off x="5236955" y="2576025"/>
              <a:ext cx="271819" cy="116463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37" name="Picture 2" descr="Institute for Clinical and Translational Science (ICTS) | Data entry,  Dissertation, Basic">
              <a:extLst>
                <a:ext uri="{FF2B5EF4-FFF2-40B4-BE49-F238E27FC236}">
                  <a16:creationId xmlns:a16="http://schemas.microsoft.com/office/drawing/2014/main" id="{6D8E98AE-CD17-2F42-848C-D0057BC134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0687" y="3090591"/>
              <a:ext cx="2102020" cy="26582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53714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Shape 76">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170" name="Picture 2" descr="Institute for Clinical and Translational Science (ICTS) | Data entry,  Dissertation, Basic">
            <a:extLst>
              <a:ext uri="{FF2B5EF4-FFF2-40B4-BE49-F238E27FC236}">
                <a16:creationId xmlns:a16="http://schemas.microsoft.com/office/drawing/2014/main" id="{982F8711-931E-DA4B-9B82-D7D1BAC1A1D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692" y="983891"/>
            <a:ext cx="3154569" cy="3993126"/>
          </a:xfrm>
          <a:prstGeom prst="rect">
            <a:avLst/>
          </a:prstGeom>
          <a:noFill/>
          <a:extLst>
            <a:ext uri="{909E8E84-426E-40DD-AFC4-6F175D3DCCD1}">
              <a14:hiddenFill xmlns:a14="http://schemas.microsoft.com/office/drawing/2010/main">
                <a:solidFill>
                  <a:srgbClr val="FFFFFF"/>
                </a:solidFill>
              </a14:hiddenFill>
            </a:ext>
          </a:extLst>
        </p:spPr>
      </p:pic>
      <p:sp>
        <p:nvSpPr>
          <p:cNvPr id="79" name="Freeform: Shape 78">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REDCap Data Entry. Footnote: Case report forms are accessible to users... |  Download Scientific Diagram">
            <a:extLst>
              <a:ext uri="{FF2B5EF4-FFF2-40B4-BE49-F238E27FC236}">
                <a16:creationId xmlns:a16="http://schemas.microsoft.com/office/drawing/2014/main" id="{09E00C73-21DB-7E4A-9A0E-321E615C5C5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01240" y="1715030"/>
            <a:ext cx="4708738" cy="39671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7BB4B8F-14EF-0147-804E-312E898027A4}"/>
              </a:ext>
            </a:extLst>
          </p:cNvPr>
          <p:cNvSpPr txBox="1"/>
          <p:nvPr/>
        </p:nvSpPr>
        <p:spPr>
          <a:xfrm>
            <a:off x="6910251" y="5864493"/>
            <a:ext cx="1662828" cy="369332"/>
          </a:xfrm>
          <a:prstGeom prst="rect">
            <a:avLst/>
          </a:prstGeom>
          <a:noFill/>
        </p:spPr>
        <p:txBody>
          <a:bodyPr wrap="none" rtlCol="0">
            <a:spAutoFit/>
          </a:bodyPr>
          <a:lstStyle/>
          <a:p>
            <a:r>
              <a:rPr lang="en-IT" dirty="0"/>
              <a:t>Programmatore</a:t>
            </a:r>
          </a:p>
        </p:txBody>
      </p:sp>
      <p:sp>
        <p:nvSpPr>
          <p:cNvPr id="12" name="TextBox 11">
            <a:extLst>
              <a:ext uri="{FF2B5EF4-FFF2-40B4-BE49-F238E27FC236}">
                <a16:creationId xmlns:a16="http://schemas.microsoft.com/office/drawing/2014/main" id="{A70F5B5B-8185-7645-B378-E8A19ACDD366}"/>
              </a:ext>
            </a:extLst>
          </p:cNvPr>
          <p:cNvSpPr txBox="1"/>
          <p:nvPr/>
        </p:nvSpPr>
        <p:spPr>
          <a:xfrm>
            <a:off x="1200362" y="5067034"/>
            <a:ext cx="831574" cy="369332"/>
          </a:xfrm>
          <a:prstGeom prst="rect">
            <a:avLst/>
          </a:prstGeom>
          <a:noFill/>
        </p:spPr>
        <p:txBody>
          <a:bodyPr wrap="none" rtlCol="0">
            <a:spAutoFit/>
          </a:bodyPr>
          <a:lstStyle/>
          <a:p>
            <a:r>
              <a:rPr lang="en-IT" dirty="0"/>
              <a:t>Utente</a:t>
            </a:r>
          </a:p>
        </p:txBody>
      </p:sp>
    </p:spTree>
    <p:extLst>
      <p:ext uri="{BB962C8B-B14F-4D97-AF65-F5344CB8AC3E}">
        <p14:creationId xmlns:p14="http://schemas.microsoft.com/office/powerpoint/2010/main" val="75582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6FDFB3-BCA1-0645-9FEB-3537E78962E8}"/>
              </a:ext>
            </a:extLst>
          </p:cNvPr>
          <p:cNvSpPr>
            <a:spLocks noGrp="1"/>
          </p:cNvSpPr>
          <p:nvPr>
            <p:ph type="title"/>
          </p:nvPr>
        </p:nvSpPr>
        <p:spPr>
          <a:xfrm>
            <a:off x="686834" y="1153572"/>
            <a:ext cx="3200400" cy="4461163"/>
          </a:xfrm>
        </p:spPr>
        <p:txBody>
          <a:bodyPr>
            <a:normAutofit/>
          </a:bodyPr>
          <a:lstStyle/>
          <a:p>
            <a:r>
              <a:rPr lang="it-IT">
                <a:solidFill>
                  <a:srgbClr val="FFFFFF"/>
                </a:solidFill>
              </a:rPr>
              <a:t>Scopo del corso</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AAE92C7-1040-544F-8168-B02E1FBC03FE}"/>
              </a:ext>
            </a:extLst>
          </p:cNvPr>
          <p:cNvSpPr>
            <a:spLocks noGrp="1"/>
          </p:cNvSpPr>
          <p:nvPr>
            <p:ph idx="1"/>
          </p:nvPr>
        </p:nvSpPr>
        <p:spPr>
          <a:xfrm>
            <a:off x="4447308" y="591344"/>
            <a:ext cx="6906491" cy="5585619"/>
          </a:xfrm>
        </p:spPr>
        <p:txBody>
          <a:bodyPr anchor="ctr">
            <a:normAutofit/>
          </a:bodyPr>
          <a:lstStyle/>
          <a:p>
            <a:r>
              <a:rPr lang="it-IT" dirty="0"/>
              <a:t>Operare con un database al fine di saper archiviare, gestire e consultare i dati</a:t>
            </a:r>
          </a:p>
          <a:p>
            <a:pPr lvl="1"/>
            <a:r>
              <a:rPr lang="it-IT" dirty="0"/>
              <a:t>Introduzione</a:t>
            </a:r>
          </a:p>
          <a:p>
            <a:pPr lvl="1"/>
            <a:r>
              <a:rPr lang="it-IT" dirty="0"/>
              <a:t>Concetti base architettura client server</a:t>
            </a:r>
          </a:p>
          <a:p>
            <a:pPr lvl="1"/>
            <a:r>
              <a:rPr lang="it-IT" dirty="0"/>
              <a:t>Strumenti Necessari</a:t>
            </a:r>
          </a:p>
          <a:p>
            <a:pPr lvl="1"/>
            <a:r>
              <a:rPr lang="it-IT" dirty="0"/>
              <a:t>Creazione di un database</a:t>
            </a:r>
          </a:p>
          <a:p>
            <a:pPr lvl="1"/>
            <a:r>
              <a:rPr lang="it-IT" dirty="0"/>
              <a:t>Importazione dei dati</a:t>
            </a:r>
          </a:p>
          <a:p>
            <a:pPr lvl="1"/>
            <a:r>
              <a:rPr lang="it-IT" dirty="0"/>
              <a:t>Progettazione di un data base</a:t>
            </a:r>
          </a:p>
          <a:p>
            <a:pPr lvl="1"/>
            <a:r>
              <a:rPr lang="it-IT" dirty="0"/>
              <a:t>Manipolazione dei dati</a:t>
            </a:r>
          </a:p>
          <a:p>
            <a:pPr lvl="1"/>
            <a:r>
              <a:rPr lang="it-IT" dirty="0"/>
              <a:t>Esportazione dei dati</a:t>
            </a:r>
          </a:p>
          <a:p>
            <a:pPr lvl="1"/>
            <a:r>
              <a:rPr lang="it-IT" dirty="0"/>
              <a:t>Salvataggio e ripristino</a:t>
            </a:r>
          </a:p>
        </p:txBody>
      </p:sp>
    </p:spTree>
    <p:extLst>
      <p:ext uri="{BB962C8B-B14F-4D97-AF65-F5344CB8AC3E}">
        <p14:creationId xmlns:p14="http://schemas.microsoft.com/office/powerpoint/2010/main" val="2956543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4B9380-E94C-6E4B-8E52-AA9EBA54F810}"/>
              </a:ext>
            </a:extLst>
          </p:cNvPr>
          <p:cNvSpPr>
            <a:spLocks noGrp="1"/>
          </p:cNvSpPr>
          <p:nvPr>
            <p:ph type="title"/>
          </p:nvPr>
        </p:nvSpPr>
        <p:spPr>
          <a:xfrm>
            <a:off x="6194716" y="739978"/>
            <a:ext cx="5334930" cy="3004145"/>
          </a:xfrm>
        </p:spPr>
        <p:txBody>
          <a:bodyPr vert="horz" lIns="91440" tIns="45720" rIns="91440" bIns="45720" rtlCol="0" anchor="b">
            <a:normAutofit/>
          </a:bodyPr>
          <a:lstStyle/>
          <a:p>
            <a:pPr algn="ctr"/>
            <a:r>
              <a:rPr lang="en-US" sz="6000" dirty="0" err="1"/>
              <a:t>Ensembl.org</a:t>
            </a:r>
            <a:endParaRPr lang="en-US" sz="6000" dirty="0"/>
          </a:p>
        </p:txBody>
      </p:sp>
      <p:sp>
        <p:nvSpPr>
          <p:cNvPr id="73" name="Freeform: Shape 72">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8194" name="Picture 2" descr="Question Mark Information Clip Art, PNG, 1500x1500px, 3d Computer Graphics, Question  Mark, Human Behavior, Information, Joint">
            <a:extLst>
              <a:ext uri="{FF2B5EF4-FFF2-40B4-BE49-F238E27FC236}">
                <a16:creationId xmlns:a16="http://schemas.microsoft.com/office/drawing/2014/main" id="{D8317BDD-966D-5546-B13C-DCBCB56613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83" name="Freeform: Shape 8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431213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3696D4-E29F-9740-B86F-7B203B8183B8}"/>
              </a:ext>
            </a:extLst>
          </p:cNvPr>
          <p:cNvSpPr>
            <a:spLocks noGrp="1"/>
          </p:cNvSpPr>
          <p:nvPr>
            <p:ph type="title"/>
          </p:nvPr>
        </p:nvSpPr>
        <p:spPr>
          <a:xfrm>
            <a:off x="6094105" y="802955"/>
            <a:ext cx="4977976" cy="1454051"/>
          </a:xfrm>
        </p:spPr>
        <p:txBody>
          <a:bodyPr>
            <a:normAutofit/>
          </a:bodyPr>
          <a:lstStyle/>
          <a:p>
            <a:r>
              <a:rPr lang="it-IT">
                <a:solidFill>
                  <a:srgbClr val="000000"/>
                </a:solidFill>
              </a:rPr>
              <a:t>Strumenti</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heckmark">
            <a:extLst>
              <a:ext uri="{FF2B5EF4-FFF2-40B4-BE49-F238E27FC236}">
                <a16:creationId xmlns:a16="http://schemas.microsoft.com/office/drawing/2014/main" id="{E2C130CA-6735-45A5-8E29-43F8C305CF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140082F6-0F44-B146-8B1E-DF0FA4CEFF56}"/>
              </a:ext>
            </a:extLst>
          </p:cNvPr>
          <p:cNvSpPr>
            <a:spLocks noGrp="1"/>
          </p:cNvSpPr>
          <p:nvPr>
            <p:ph idx="1"/>
          </p:nvPr>
        </p:nvSpPr>
        <p:spPr>
          <a:xfrm>
            <a:off x="5614876" y="1939834"/>
            <a:ext cx="5453276" cy="4121137"/>
          </a:xfrm>
        </p:spPr>
        <p:txBody>
          <a:bodyPr anchor="ctr">
            <a:normAutofit/>
          </a:bodyPr>
          <a:lstStyle/>
          <a:p>
            <a:pPr marL="0" indent="0">
              <a:buNone/>
            </a:pPr>
            <a:r>
              <a:rPr lang="it-IT" sz="2400" dirty="0">
                <a:solidFill>
                  <a:srgbClr val="000000"/>
                </a:solidFill>
              </a:rPr>
              <a:t>Remote Desktop</a:t>
            </a:r>
          </a:p>
          <a:p>
            <a:pPr marL="0" indent="0">
              <a:buNone/>
            </a:pPr>
            <a:r>
              <a:rPr lang="it-IT" sz="2400" dirty="0">
                <a:solidFill>
                  <a:srgbClr val="000000"/>
                </a:solidFill>
              </a:rPr>
              <a:t>Terminale</a:t>
            </a:r>
            <a:endParaRPr lang="en-US" sz="2400" dirty="0">
              <a:solidFill>
                <a:srgbClr val="000000"/>
              </a:solidFill>
            </a:endParaRPr>
          </a:p>
          <a:p>
            <a:pPr marL="0" indent="0">
              <a:buNone/>
            </a:pPr>
            <a:r>
              <a:rPr lang="it-IT" sz="2400" dirty="0" err="1">
                <a:solidFill>
                  <a:srgbClr val="000000"/>
                </a:solidFill>
              </a:rPr>
              <a:t>phpMyAdmin</a:t>
            </a:r>
            <a:endParaRPr lang="en-US" sz="2400" dirty="0">
              <a:solidFill>
                <a:srgbClr val="000000"/>
              </a:solidFill>
            </a:endParaRPr>
          </a:p>
          <a:p>
            <a:pPr marL="0" indent="0">
              <a:buNone/>
            </a:pPr>
            <a:r>
              <a:rPr lang="it-IT" sz="2400" dirty="0" err="1">
                <a:solidFill>
                  <a:srgbClr val="000000"/>
                </a:solidFill>
              </a:rPr>
              <a:t>MySqlWorkbench</a:t>
            </a:r>
            <a:endParaRPr lang="it-IT" sz="2400" dirty="0">
              <a:solidFill>
                <a:srgbClr val="000000"/>
              </a:solidFill>
            </a:endParaRPr>
          </a:p>
          <a:p>
            <a:pPr marL="0" indent="0">
              <a:buNone/>
            </a:pPr>
            <a:endParaRPr lang="it-IT" sz="2400" dirty="0">
              <a:solidFill>
                <a:srgbClr val="000000"/>
              </a:solidFill>
            </a:endParaRPr>
          </a:p>
          <a:p>
            <a:pPr marL="0" indent="0">
              <a:buNone/>
            </a:pPr>
            <a:r>
              <a:rPr lang="it-IT" sz="2400" dirty="0">
                <a:solidFill>
                  <a:srgbClr val="000000"/>
                </a:solidFill>
              </a:rPr>
              <a:t>ed ovviamente tanti altri ….</a:t>
            </a:r>
          </a:p>
          <a:p>
            <a:pPr marL="0" indent="0">
              <a:buNone/>
            </a:pPr>
            <a:r>
              <a:rPr lang="it-IT" sz="2400" dirty="0">
                <a:solidFill>
                  <a:srgbClr val="000000"/>
                </a:solidFill>
              </a:rPr>
              <a:t>Macchina Virtuale</a:t>
            </a:r>
          </a:p>
          <a:p>
            <a:pPr marL="0" indent="0">
              <a:buNone/>
            </a:pPr>
            <a:r>
              <a:rPr lang="it-IT" sz="2400" dirty="0" err="1">
                <a:solidFill>
                  <a:srgbClr val="000000"/>
                </a:solidFill>
              </a:rPr>
              <a:t>WebServer</a:t>
            </a:r>
            <a:endParaRPr lang="it-IT" sz="2400" dirty="0">
              <a:solidFill>
                <a:srgbClr val="000000"/>
              </a:solidFill>
            </a:endParaRPr>
          </a:p>
        </p:txBody>
      </p:sp>
    </p:spTree>
    <p:extLst>
      <p:ext uri="{BB962C8B-B14F-4D97-AF65-F5344CB8AC3E}">
        <p14:creationId xmlns:p14="http://schemas.microsoft.com/office/powerpoint/2010/main" val="3848662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F2E8E0-724F-7B4E-AA04-B55CB5246049}"/>
              </a:ext>
            </a:extLst>
          </p:cNvPr>
          <p:cNvSpPr>
            <a:spLocks noGrp="1"/>
          </p:cNvSpPr>
          <p:nvPr>
            <p:ph type="title"/>
          </p:nvPr>
        </p:nvSpPr>
        <p:spPr>
          <a:xfrm>
            <a:off x="643467" y="321734"/>
            <a:ext cx="10905066" cy="1135737"/>
          </a:xfrm>
        </p:spPr>
        <p:txBody>
          <a:bodyPr>
            <a:normAutofit/>
          </a:bodyPr>
          <a:lstStyle/>
          <a:p>
            <a:r>
              <a:rPr lang="en-IT" sz="3600"/>
              <a:t>Remote Desktop Windows</a:t>
            </a:r>
          </a:p>
        </p:txBody>
      </p:sp>
      <p:sp>
        <p:nvSpPr>
          <p:cNvPr id="3" name="Content Placeholder 2">
            <a:extLst>
              <a:ext uri="{FF2B5EF4-FFF2-40B4-BE49-F238E27FC236}">
                <a16:creationId xmlns:a16="http://schemas.microsoft.com/office/drawing/2014/main" id="{FAACCD09-6A2C-4F4C-885E-C02D30360376}"/>
              </a:ext>
            </a:extLst>
          </p:cNvPr>
          <p:cNvSpPr>
            <a:spLocks noGrp="1"/>
          </p:cNvSpPr>
          <p:nvPr>
            <p:ph idx="1"/>
          </p:nvPr>
        </p:nvSpPr>
        <p:spPr>
          <a:xfrm>
            <a:off x="151918" y="3082959"/>
            <a:ext cx="4008384" cy="1513523"/>
          </a:xfrm>
        </p:spPr>
        <p:txBody>
          <a:bodyPr>
            <a:normAutofit/>
          </a:bodyPr>
          <a:lstStyle/>
          <a:p>
            <a:pPr marL="914400" lvl="1" indent="-457200">
              <a:buFont typeface="+mj-lt"/>
              <a:buAutoNum type="arabicPeriod"/>
            </a:pPr>
            <a:r>
              <a:rPr lang="en-IT" sz="2000" dirty="0"/>
              <a:t>Cerca: remote desktop ed Esegui</a:t>
            </a:r>
          </a:p>
          <a:p>
            <a:pPr marL="914400" lvl="1" indent="-457200">
              <a:buFont typeface="+mj-lt"/>
              <a:buAutoNum type="arabicPeriod"/>
            </a:pPr>
            <a:r>
              <a:rPr lang="en-IT" sz="2000" dirty="0"/>
              <a:t>Digita indirizzo IP del server</a:t>
            </a:r>
          </a:p>
          <a:p>
            <a:pPr marL="914400" lvl="1" indent="-457200">
              <a:buFont typeface="+mj-lt"/>
              <a:buAutoNum type="arabicPeriod"/>
            </a:pPr>
            <a:r>
              <a:rPr lang="en-GB" sz="2000" dirty="0"/>
              <a:t>D</a:t>
            </a:r>
            <a:r>
              <a:rPr lang="en-IT" sz="2000" dirty="0"/>
              <a:t>igita utente e password</a:t>
            </a:r>
          </a:p>
        </p:txBody>
      </p:sp>
      <p:grpSp>
        <p:nvGrpSpPr>
          <p:cNvPr id="48" name="Group 4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49" name="Isosceles Triangle 4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53" name="Rectangle 5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0D85D743-6C74-C544-B634-89C0DFCB6C0D}"/>
              </a:ext>
            </a:extLst>
          </p:cNvPr>
          <p:cNvGrpSpPr/>
          <p:nvPr/>
        </p:nvGrpSpPr>
        <p:grpSpPr>
          <a:xfrm>
            <a:off x="4312219" y="1670241"/>
            <a:ext cx="6817294" cy="4480659"/>
            <a:chOff x="5155698" y="1718910"/>
            <a:chExt cx="6670191" cy="4773965"/>
          </a:xfrm>
        </p:grpSpPr>
        <p:pic>
          <p:nvPicPr>
            <p:cNvPr id="4" name="Picture 3">
              <a:extLst>
                <a:ext uri="{FF2B5EF4-FFF2-40B4-BE49-F238E27FC236}">
                  <a16:creationId xmlns:a16="http://schemas.microsoft.com/office/drawing/2014/main" id="{27C9ADC4-8BC9-814A-A34F-0120A0ACF135}"/>
                </a:ext>
              </a:extLst>
            </p:cNvPr>
            <p:cNvPicPr>
              <a:picLocks noChangeAspect="1"/>
            </p:cNvPicPr>
            <p:nvPr/>
          </p:nvPicPr>
          <p:blipFill>
            <a:blip r:embed="rId2"/>
            <a:stretch>
              <a:fillRect/>
            </a:stretch>
          </p:blipFill>
          <p:spPr>
            <a:xfrm>
              <a:off x="5155698" y="1718910"/>
              <a:ext cx="1034719" cy="4081708"/>
            </a:xfrm>
            <a:prstGeom prst="rect">
              <a:avLst/>
            </a:prstGeom>
          </p:spPr>
        </p:pic>
        <p:pic>
          <p:nvPicPr>
            <p:cNvPr id="5" name="Picture 4">
              <a:extLst>
                <a:ext uri="{FF2B5EF4-FFF2-40B4-BE49-F238E27FC236}">
                  <a16:creationId xmlns:a16="http://schemas.microsoft.com/office/drawing/2014/main" id="{AD610D13-85FA-1748-9F7C-94E84196562E}"/>
                </a:ext>
              </a:extLst>
            </p:cNvPr>
            <p:cNvPicPr>
              <a:picLocks noChangeAspect="1"/>
            </p:cNvPicPr>
            <p:nvPr/>
          </p:nvPicPr>
          <p:blipFill>
            <a:blip r:embed="rId3"/>
            <a:stretch>
              <a:fillRect/>
            </a:stretch>
          </p:blipFill>
          <p:spPr>
            <a:xfrm>
              <a:off x="6476424" y="2651760"/>
              <a:ext cx="2927350" cy="1924050"/>
            </a:xfrm>
            <a:prstGeom prst="rect">
              <a:avLst/>
            </a:prstGeom>
          </p:spPr>
        </p:pic>
        <p:pic>
          <p:nvPicPr>
            <p:cNvPr id="6" name="Picture 5">
              <a:extLst>
                <a:ext uri="{FF2B5EF4-FFF2-40B4-BE49-F238E27FC236}">
                  <a16:creationId xmlns:a16="http://schemas.microsoft.com/office/drawing/2014/main" id="{2B2485A0-08B0-AD4F-95D0-0FF572575463}"/>
                </a:ext>
              </a:extLst>
            </p:cNvPr>
            <p:cNvPicPr>
              <a:picLocks noChangeAspect="1"/>
            </p:cNvPicPr>
            <p:nvPr/>
          </p:nvPicPr>
          <p:blipFill>
            <a:blip r:embed="rId4"/>
            <a:stretch>
              <a:fillRect/>
            </a:stretch>
          </p:blipFill>
          <p:spPr>
            <a:xfrm>
              <a:off x="9689781" y="2299425"/>
              <a:ext cx="2136108" cy="2537279"/>
            </a:xfrm>
            <a:prstGeom prst="rect">
              <a:avLst/>
            </a:prstGeom>
          </p:spPr>
        </p:pic>
        <p:sp>
          <p:nvSpPr>
            <p:cNvPr id="7" name="TextBox 6">
              <a:extLst>
                <a:ext uri="{FF2B5EF4-FFF2-40B4-BE49-F238E27FC236}">
                  <a16:creationId xmlns:a16="http://schemas.microsoft.com/office/drawing/2014/main" id="{DAB11DAE-D5E9-2546-8330-73B3612587AA}"/>
                </a:ext>
              </a:extLst>
            </p:cNvPr>
            <p:cNvSpPr txBox="1"/>
            <p:nvPr/>
          </p:nvSpPr>
          <p:spPr>
            <a:xfrm>
              <a:off x="5577840" y="6113417"/>
              <a:ext cx="301686" cy="369332"/>
            </a:xfrm>
            <a:prstGeom prst="rect">
              <a:avLst/>
            </a:prstGeom>
            <a:noFill/>
          </p:spPr>
          <p:txBody>
            <a:bodyPr wrap="none" rtlCol="0">
              <a:normAutofit/>
            </a:bodyPr>
            <a:lstStyle/>
            <a:p>
              <a:pPr>
                <a:lnSpc>
                  <a:spcPct val="90000"/>
                </a:lnSpc>
                <a:spcAft>
                  <a:spcPts val="600"/>
                </a:spcAft>
              </a:pPr>
              <a:r>
                <a:rPr lang="en-IT" sz="1600"/>
                <a:t>1</a:t>
              </a:r>
            </a:p>
          </p:txBody>
        </p:sp>
        <p:sp>
          <p:nvSpPr>
            <p:cNvPr id="8" name="TextBox 7">
              <a:extLst>
                <a:ext uri="{FF2B5EF4-FFF2-40B4-BE49-F238E27FC236}">
                  <a16:creationId xmlns:a16="http://schemas.microsoft.com/office/drawing/2014/main" id="{B88DCE1C-CE20-EF4D-8386-A708B0594B39}"/>
                </a:ext>
              </a:extLst>
            </p:cNvPr>
            <p:cNvSpPr txBox="1"/>
            <p:nvPr/>
          </p:nvSpPr>
          <p:spPr>
            <a:xfrm>
              <a:off x="7940099" y="6123543"/>
              <a:ext cx="301686" cy="369332"/>
            </a:xfrm>
            <a:prstGeom prst="rect">
              <a:avLst/>
            </a:prstGeom>
            <a:noFill/>
          </p:spPr>
          <p:txBody>
            <a:bodyPr wrap="none" rtlCol="0">
              <a:normAutofit/>
            </a:bodyPr>
            <a:lstStyle/>
            <a:p>
              <a:pPr>
                <a:lnSpc>
                  <a:spcPct val="90000"/>
                </a:lnSpc>
                <a:spcAft>
                  <a:spcPts val="600"/>
                </a:spcAft>
              </a:pPr>
              <a:r>
                <a:rPr lang="en-IT" sz="1600"/>
                <a:t>2</a:t>
              </a:r>
            </a:p>
          </p:txBody>
        </p:sp>
        <p:sp>
          <p:nvSpPr>
            <p:cNvPr id="9" name="TextBox 8">
              <a:extLst>
                <a:ext uri="{FF2B5EF4-FFF2-40B4-BE49-F238E27FC236}">
                  <a16:creationId xmlns:a16="http://schemas.microsoft.com/office/drawing/2014/main" id="{4F950A28-F420-2741-864C-6382EB63B665}"/>
                </a:ext>
              </a:extLst>
            </p:cNvPr>
            <p:cNvSpPr txBox="1"/>
            <p:nvPr/>
          </p:nvSpPr>
          <p:spPr>
            <a:xfrm>
              <a:off x="10757835" y="6123543"/>
              <a:ext cx="301686" cy="369332"/>
            </a:xfrm>
            <a:prstGeom prst="rect">
              <a:avLst/>
            </a:prstGeom>
            <a:noFill/>
          </p:spPr>
          <p:txBody>
            <a:bodyPr wrap="none" rtlCol="0">
              <a:normAutofit/>
            </a:bodyPr>
            <a:lstStyle/>
            <a:p>
              <a:pPr>
                <a:lnSpc>
                  <a:spcPct val="90000"/>
                </a:lnSpc>
                <a:spcAft>
                  <a:spcPts val="600"/>
                </a:spcAft>
              </a:pPr>
              <a:r>
                <a:rPr lang="en-IT" sz="1600"/>
                <a:t>3</a:t>
              </a:r>
            </a:p>
          </p:txBody>
        </p:sp>
      </p:grpSp>
    </p:spTree>
    <p:extLst>
      <p:ext uri="{BB962C8B-B14F-4D97-AF65-F5344CB8AC3E}">
        <p14:creationId xmlns:p14="http://schemas.microsoft.com/office/powerpoint/2010/main" val="3490586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D9F0-2BB2-DB41-8C17-0FA9C432DDFA}"/>
              </a:ext>
            </a:extLst>
          </p:cNvPr>
          <p:cNvSpPr>
            <a:spLocks noGrp="1"/>
          </p:cNvSpPr>
          <p:nvPr>
            <p:ph type="title"/>
          </p:nvPr>
        </p:nvSpPr>
        <p:spPr>
          <a:xfrm>
            <a:off x="648929" y="629266"/>
            <a:ext cx="3505495" cy="1622321"/>
          </a:xfrm>
        </p:spPr>
        <p:txBody>
          <a:bodyPr>
            <a:normAutofit/>
          </a:bodyPr>
          <a:lstStyle/>
          <a:p>
            <a:r>
              <a:rPr lang="en-IT" sz="3700"/>
              <a:t>Remote Desktop MacOsx Istallazione</a:t>
            </a:r>
          </a:p>
        </p:txBody>
      </p:sp>
      <p:sp>
        <p:nvSpPr>
          <p:cNvPr id="3" name="Content Placeholder 2">
            <a:extLst>
              <a:ext uri="{FF2B5EF4-FFF2-40B4-BE49-F238E27FC236}">
                <a16:creationId xmlns:a16="http://schemas.microsoft.com/office/drawing/2014/main" id="{8936A88A-ACFE-1840-9D1D-60F3C8F7A9CB}"/>
              </a:ext>
            </a:extLst>
          </p:cNvPr>
          <p:cNvSpPr>
            <a:spLocks noGrp="1"/>
          </p:cNvSpPr>
          <p:nvPr>
            <p:ph idx="1"/>
          </p:nvPr>
        </p:nvSpPr>
        <p:spPr>
          <a:xfrm>
            <a:off x="648931" y="2438400"/>
            <a:ext cx="3505494" cy="3785419"/>
          </a:xfrm>
        </p:spPr>
        <p:txBody>
          <a:bodyPr>
            <a:normAutofit/>
          </a:bodyPr>
          <a:lstStyle/>
          <a:p>
            <a:pPr marL="0" indent="0">
              <a:buNone/>
            </a:pPr>
            <a:r>
              <a:rPr lang="en-IT" sz="2000"/>
              <a:t>App Store: Remote Desktop</a:t>
            </a:r>
          </a:p>
          <a:p>
            <a:pPr marL="0" indent="0">
              <a:buNone/>
            </a:pPr>
            <a:endParaRPr lang="en-IT" sz="2000"/>
          </a:p>
        </p:txBody>
      </p:sp>
      <p:sp>
        <p:nvSpPr>
          <p:cNvPr id="29" name="Rectangle 2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92363F-A6F2-4644-8BE6-7AE64C20AFB6}"/>
              </a:ext>
            </a:extLst>
          </p:cNvPr>
          <p:cNvPicPr>
            <a:picLocks noChangeAspect="1"/>
          </p:cNvPicPr>
          <p:nvPr/>
        </p:nvPicPr>
        <p:blipFill>
          <a:blip r:embed="rId2"/>
          <a:stretch>
            <a:fillRect/>
          </a:stretch>
        </p:blipFill>
        <p:spPr>
          <a:xfrm>
            <a:off x="5405862" y="1290514"/>
            <a:ext cx="6019331" cy="4273725"/>
          </a:xfrm>
          <a:prstGeom prst="rect">
            <a:avLst/>
          </a:prstGeom>
          <a:effectLst/>
        </p:spPr>
      </p:pic>
    </p:spTree>
    <p:extLst>
      <p:ext uri="{BB962C8B-B14F-4D97-AF65-F5344CB8AC3E}">
        <p14:creationId xmlns:p14="http://schemas.microsoft.com/office/powerpoint/2010/main" val="149293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F2E8E0-724F-7B4E-AA04-B55CB5246049}"/>
              </a:ext>
            </a:extLst>
          </p:cNvPr>
          <p:cNvSpPr>
            <a:spLocks noGrp="1"/>
          </p:cNvSpPr>
          <p:nvPr>
            <p:ph type="title"/>
          </p:nvPr>
        </p:nvSpPr>
        <p:spPr>
          <a:xfrm>
            <a:off x="643467" y="321734"/>
            <a:ext cx="10905066" cy="1135737"/>
          </a:xfrm>
        </p:spPr>
        <p:txBody>
          <a:bodyPr>
            <a:normAutofit/>
          </a:bodyPr>
          <a:lstStyle/>
          <a:p>
            <a:r>
              <a:rPr lang="en-IT" sz="3600"/>
              <a:t>Remote Desktop Mac OsX</a:t>
            </a:r>
          </a:p>
        </p:txBody>
      </p:sp>
      <p:sp>
        <p:nvSpPr>
          <p:cNvPr id="3" name="Content Placeholder 2">
            <a:extLst>
              <a:ext uri="{FF2B5EF4-FFF2-40B4-BE49-F238E27FC236}">
                <a16:creationId xmlns:a16="http://schemas.microsoft.com/office/drawing/2014/main" id="{FAACCD09-6A2C-4F4C-885E-C02D30360376}"/>
              </a:ext>
            </a:extLst>
          </p:cNvPr>
          <p:cNvSpPr>
            <a:spLocks noGrp="1"/>
          </p:cNvSpPr>
          <p:nvPr>
            <p:ph idx="1"/>
          </p:nvPr>
        </p:nvSpPr>
        <p:spPr>
          <a:xfrm>
            <a:off x="643469" y="1782981"/>
            <a:ext cx="4008384" cy="405048"/>
          </a:xfrm>
        </p:spPr>
        <p:txBody>
          <a:bodyPr>
            <a:normAutofit/>
          </a:bodyPr>
          <a:lstStyle/>
          <a:p>
            <a:pPr marL="457200" lvl="1" indent="0">
              <a:buNone/>
            </a:pPr>
            <a:r>
              <a:rPr lang="en-IT" sz="2000"/>
              <a:t>Applicazioni: remote desktop</a:t>
            </a:r>
          </a:p>
        </p:txBody>
      </p:sp>
      <p:grpSp>
        <p:nvGrpSpPr>
          <p:cNvPr id="17" name="Group 1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2" name="Rectangle 2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FB4AF9B6-F252-D046-835C-343295268DC0}"/>
              </a:ext>
            </a:extLst>
          </p:cNvPr>
          <p:cNvGrpSpPr/>
          <p:nvPr/>
        </p:nvGrpSpPr>
        <p:grpSpPr>
          <a:xfrm>
            <a:off x="1495698" y="2513539"/>
            <a:ext cx="9967925" cy="3888033"/>
            <a:chOff x="771357" y="3190965"/>
            <a:chExt cx="10063013" cy="3161211"/>
          </a:xfrm>
        </p:grpSpPr>
        <p:pic>
          <p:nvPicPr>
            <p:cNvPr id="4" name="Picture 3">
              <a:extLst>
                <a:ext uri="{FF2B5EF4-FFF2-40B4-BE49-F238E27FC236}">
                  <a16:creationId xmlns:a16="http://schemas.microsoft.com/office/drawing/2014/main" id="{522C1278-0A17-4246-B58E-2F44A73028EE}"/>
                </a:ext>
              </a:extLst>
            </p:cNvPr>
            <p:cNvPicPr>
              <a:picLocks noChangeAspect="1"/>
            </p:cNvPicPr>
            <p:nvPr/>
          </p:nvPicPr>
          <p:blipFill>
            <a:blip r:embed="rId2"/>
            <a:stretch>
              <a:fillRect/>
            </a:stretch>
          </p:blipFill>
          <p:spPr>
            <a:xfrm>
              <a:off x="771357" y="3190965"/>
              <a:ext cx="1891583" cy="3092994"/>
            </a:xfrm>
            <a:prstGeom prst="rect">
              <a:avLst/>
            </a:prstGeom>
          </p:spPr>
        </p:pic>
        <p:pic>
          <p:nvPicPr>
            <p:cNvPr id="5" name="Picture 4">
              <a:extLst>
                <a:ext uri="{FF2B5EF4-FFF2-40B4-BE49-F238E27FC236}">
                  <a16:creationId xmlns:a16="http://schemas.microsoft.com/office/drawing/2014/main" id="{C9883EF9-97E6-5C41-8151-172D4719A57E}"/>
                </a:ext>
              </a:extLst>
            </p:cNvPr>
            <p:cNvPicPr>
              <a:picLocks noChangeAspect="1"/>
            </p:cNvPicPr>
            <p:nvPr/>
          </p:nvPicPr>
          <p:blipFill>
            <a:blip r:embed="rId3"/>
            <a:stretch>
              <a:fillRect/>
            </a:stretch>
          </p:blipFill>
          <p:spPr>
            <a:xfrm>
              <a:off x="3016130" y="3190965"/>
              <a:ext cx="2726680" cy="3161211"/>
            </a:xfrm>
            <a:prstGeom prst="rect">
              <a:avLst/>
            </a:prstGeom>
          </p:spPr>
        </p:pic>
        <p:pic>
          <p:nvPicPr>
            <p:cNvPr id="6" name="Picture 5">
              <a:extLst>
                <a:ext uri="{FF2B5EF4-FFF2-40B4-BE49-F238E27FC236}">
                  <a16:creationId xmlns:a16="http://schemas.microsoft.com/office/drawing/2014/main" id="{C0193214-ED7C-224B-AB16-A76CA00F0FDB}"/>
                </a:ext>
              </a:extLst>
            </p:cNvPr>
            <p:cNvPicPr>
              <a:picLocks noChangeAspect="1"/>
            </p:cNvPicPr>
            <p:nvPr/>
          </p:nvPicPr>
          <p:blipFill>
            <a:blip r:embed="rId2"/>
            <a:stretch>
              <a:fillRect/>
            </a:stretch>
          </p:blipFill>
          <p:spPr>
            <a:xfrm>
              <a:off x="6096000" y="3225073"/>
              <a:ext cx="1891583" cy="3092994"/>
            </a:xfrm>
            <a:prstGeom prst="rect">
              <a:avLst/>
            </a:prstGeom>
          </p:spPr>
        </p:pic>
        <p:sp>
          <p:nvSpPr>
            <p:cNvPr id="7" name="Doughnut 6">
              <a:extLst>
                <a:ext uri="{FF2B5EF4-FFF2-40B4-BE49-F238E27FC236}">
                  <a16:creationId xmlns:a16="http://schemas.microsoft.com/office/drawing/2014/main" id="{6AC5AE03-1EDD-AE4B-8E52-30AFFB49B5EE}"/>
                </a:ext>
              </a:extLst>
            </p:cNvPr>
            <p:cNvSpPr/>
            <p:nvPr/>
          </p:nvSpPr>
          <p:spPr>
            <a:xfrm>
              <a:off x="1568125" y="3344091"/>
              <a:ext cx="522515" cy="525303"/>
            </a:xfrm>
            <a:prstGeom prst="donut">
              <a:avLst>
                <a:gd name="adj" fmla="val 873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8" name="Doughnut 7">
              <a:extLst>
                <a:ext uri="{FF2B5EF4-FFF2-40B4-BE49-F238E27FC236}">
                  <a16:creationId xmlns:a16="http://schemas.microsoft.com/office/drawing/2014/main" id="{917F2174-AB86-7A48-8D54-CB1499CC9109}"/>
                </a:ext>
              </a:extLst>
            </p:cNvPr>
            <p:cNvSpPr/>
            <p:nvPr/>
          </p:nvSpPr>
          <p:spPr>
            <a:xfrm>
              <a:off x="6148577" y="4232366"/>
              <a:ext cx="1891583" cy="1756954"/>
            </a:xfrm>
            <a:prstGeom prst="donut">
              <a:avLst>
                <a:gd name="adj" fmla="val 278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pic>
          <p:nvPicPr>
            <p:cNvPr id="9" name="Picture 8">
              <a:extLst>
                <a:ext uri="{FF2B5EF4-FFF2-40B4-BE49-F238E27FC236}">
                  <a16:creationId xmlns:a16="http://schemas.microsoft.com/office/drawing/2014/main" id="{284AF5D7-8718-674D-8761-5BB7F95F19BC}"/>
                </a:ext>
              </a:extLst>
            </p:cNvPr>
            <p:cNvPicPr>
              <a:picLocks noChangeAspect="1"/>
            </p:cNvPicPr>
            <p:nvPr/>
          </p:nvPicPr>
          <p:blipFill>
            <a:blip r:embed="rId4"/>
            <a:stretch>
              <a:fillRect/>
            </a:stretch>
          </p:blipFill>
          <p:spPr>
            <a:xfrm>
              <a:off x="8551248" y="4116284"/>
              <a:ext cx="2283122" cy="1242356"/>
            </a:xfrm>
            <a:prstGeom prst="rect">
              <a:avLst/>
            </a:prstGeom>
          </p:spPr>
        </p:pic>
      </p:grpSp>
    </p:spTree>
    <p:extLst>
      <p:ext uri="{BB962C8B-B14F-4D97-AF65-F5344CB8AC3E}">
        <p14:creationId xmlns:p14="http://schemas.microsoft.com/office/powerpoint/2010/main" val="3250502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Arc 16">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EB2442-8093-0347-A859-F4AB9DE1241E}"/>
              </a:ext>
            </a:extLst>
          </p:cNvPr>
          <p:cNvSpPr>
            <a:spLocks noGrp="1"/>
          </p:cNvSpPr>
          <p:nvPr>
            <p:ph type="title"/>
          </p:nvPr>
        </p:nvSpPr>
        <p:spPr>
          <a:xfrm>
            <a:off x="740935" y="654567"/>
            <a:ext cx="5491090" cy="962445"/>
          </a:xfrm>
        </p:spPr>
        <p:txBody>
          <a:bodyPr vert="horz" lIns="91440" tIns="45720" rIns="91440" bIns="45720" rtlCol="0" anchor="b">
            <a:normAutofit/>
          </a:bodyPr>
          <a:lstStyle/>
          <a:p>
            <a:r>
              <a:rPr lang="en-US" sz="6000" kern="1200" dirty="0" err="1">
                <a:solidFill>
                  <a:schemeClr val="tx1"/>
                </a:solidFill>
                <a:latin typeface="+mj-lt"/>
                <a:ea typeface="+mj-ea"/>
                <a:cs typeface="+mj-cs"/>
              </a:rPr>
              <a:t>Dati</a:t>
            </a:r>
            <a:r>
              <a:rPr lang="en-US" sz="6000" kern="1200" dirty="0">
                <a:solidFill>
                  <a:schemeClr val="tx1"/>
                </a:solidFill>
                <a:latin typeface="+mj-lt"/>
                <a:ea typeface="+mj-ea"/>
                <a:cs typeface="+mj-cs"/>
              </a:rPr>
              <a:t> di accesso</a:t>
            </a:r>
          </a:p>
        </p:txBody>
      </p:sp>
      <p:sp>
        <p:nvSpPr>
          <p:cNvPr id="19" name="Rectangle 18">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49CE4BF-8E2A-3B46-BC40-AB6268FD2791}"/>
              </a:ext>
            </a:extLst>
          </p:cNvPr>
          <p:cNvSpPr txBox="1"/>
          <p:nvPr/>
        </p:nvSpPr>
        <p:spPr>
          <a:xfrm>
            <a:off x="890361" y="2695980"/>
            <a:ext cx="4295408" cy="1461939"/>
          </a:xfrm>
          <a:prstGeom prst="rect">
            <a:avLst/>
          </a:prstGeom>
          <a:noFill/>
        </p:spPr>
        <p:txBody>
          <a:bodyPr wrap="none" rtlCol="0">
            <a:spAutoFit/>
          </a:bodyPr>
          <a:lstStyle/>
          <a:p>
            <a:pPr algn="ctr">
              <a:spcAft>
                <a:spcPts val="600"/>
              </a:spcAft>
            </a:pPr>
            <a:r>
              <a:rPr lang="en-IT" sz="4000" dirty="0"/>
              <a:t>Indirizzo Server:</a:t>
            </a:r>
          </a:p>
          <a:p>
            <a:pPr algn="ctr">
              <a:spcAft>
                <a:spcPts val="600"/>
              </a:spcAft>
            </a:pPr>
            <a:r>
              <a:rPr lang="en-IT" sz="4400" dirty="0"/>
              <a:t>aulamed5.unipv.it</a:t>
            </a:r>
            <a:endParaRPr lang="en-IT" sz="23900" dirty="0"/>
          </a:p>
        </p:txBody>
      </p:sp>
      <p:sp>
        <p:nvSpPr>
          <p:cNvPr id="9" name="TextBox 8">
            <a:extLst>
              <a:ext uri="{FF2B5EF4-FFF2-40B4-BE49-F238E27FC236}">
                <a16:creationId xmlns:a16="http://schemas.microsoft.com/office/drawing/2014/main" id="{B01A0072-04BA-FD41-A195-C108A0ED7AE7}"/>
              </a:ext>
            </a:extLst>
          </p:cNvPr>
          <p:cNvSpPr txBox="1"/>
          <p:nvPr/>
        </p:nvSpPr>
        <p:spPr>
          <a:xfrm>
            <a:off x="1521847" y="4378648"/>
            <a:ext cx="3032433" cy="1400383"/>
          </a:xfrm>
          <a:prstGeom prst="rect">
            <a:avLst/>
          </a:prstGeom>
          <a:noFill/>
        </p:spPr>
        <p:txBody>
          <a:bodyPr wrap="none" rtlCol="0">
            <a:spAutoFit/>
          </a:bodyPr>
          <a:lstStyle/>
          <a:p>
            <a:pPr algn="ctr">
              <a:spcAft>
                <a:spcPts val="600"/>
              </a:spcAft>
            </a:pPr>
            <a:r>
              <a:rPr lang="en-IT" sz="4000" dirty="0"/>
              <a:t>Password</a:t>
            </a:r>
          </a:p>
          <a:p>
            <a:pPr algn="ctr">
              <a:spcAft>
                <a:spcPts val="600"/>
              </a:spcAft>
            </a:pPr>
            <a:r>
              <a:rPr lang="en-IT" sz="4000" dirty="0"/>
              <a:t>Sql2022Corso</a:t>
            </a:r>
          </a:p>
        </p:txBody>
      </p:sp>
      <p:sp>
        <p:nvSpPr>
          <p:cNvPr id="3" name="TextBox 2">
            <a:extLst>
              <a:ext uri="{FF2B5EF4-FFF2-40B4-BE49-F238E27FC236}">
                <a16:creationId xmlns:a16="http://schemas.microsoft.com/office/drawing/2014/main" id="{DC80B83D-375C-D845-B596-9C5A282548E5}"/>
              </a:ext>
            </a:extLst>
          </p:cNvPr>
          <p:cNvSpPr txBox="1"/>
          <p:nvPr/>
        </p:nvSpPr>
        <p:spPr>
          <a:xfrm>
            <a:off x="23446" y="949569"/>
            <a:ext cx="184731" cy="369332"/>
          </a:xfrm>
          <a:prstGeom prst="rect">
            <a:avLst/>
          </a:prstGeom>
          <a:noFill/>
        </p:spPr>
        <p:txBody>
          <a:bodyPr wrap="none" rtlCol="0">
            <a:spAutoFit/>
          </a:bodyPr>
          <a:lstStyle/>
          <a:p>
            <a:endParaRPr lang="en-IT" dirty="0"/>
          </a:p>
        </p:txBody>
      </p:sp>
    </p:spTree>
    <p:extLst>
      <p:ext uri="{BB962C8B-B14F-4D97-AF65-F5344CB8AC3E}">
        <p14:creationId xmlns:p14="http://schemas.microsoft.com/office/powerpoint/2010/main" val="3848723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8D568-A617-4F48-9C06-D3ECE6193036}"/>
              </a:ext>
            </a:extLst>
          </p:cNvPr>
          <p:cNvSpPr>
            <a:spLocks noGrp="1"/>
          </p:cNvSpPr>
          <p:nvPr>
            <p:ph type="title"/>
          </p:nvPr>
        </p:nvSpPr>
        <p:spPr>
          <a:xfrm>
            <a:off x="648929" y="341641"/>
            <a:ext cx="3730752" cy="1693776"/>
          </a:xfrm>
        </p:spPr>
        <p:txBody>
          <a:bodyPr vert="horz" lIns="91440" tIns="45720" rIns="91440" bIns="45720" rtlCol="0">
            <a:normAutofit/>
          </a:bodyPr>
          <a:lstStyle/>
          <a:p>
            <a:r>
              <a:rPr lang="en-US" sz="3600"/>
              <a:t>Primo accesso utente</a:t>
            </a:r>
          </a:p>
        </p:txBody>
      </p:sp>
      <p:sp>
        <p:nvSpPr>
          <p:cNvPr id="13" name="Content Placeholder 12">
            <a:extLst>
              <a:ext uri="{FF2B5EF4-FFF2-40B4-BE49-F238E27FC236}">
                <a16:creationId xmlns:a16="http://schemas.microsoft.com/office/drawing/2014/main" id="{3BB73F75-3661-4818-9025-7D0A294F8B3A}"/>
              </a:ext>
            </a:extLst>
          </p:cNvPr>
          <p:cNvSpPr>
            <a:spLocks noGrp="1"/>
          </p:cNvSpPr>
          <p:nvPr>
            <p:ph idx="1"/>
          </p:nvPr>
        </p:nvSpPr>
        <p:spPr>
          <a:xfrm>
            <a:off x="4864100" y="341641"/>
            <a:ext cx="6675627" cy="1690359"/>
          </a:xfrm>
        </p:spPr>
        <p:txBody>
          <a:bodyPr anchor="ctr">
            <a:normAutofit/>
          </a:bodyPr>
          <a:lstStyle/>
          <a:p>
            <a:endParaRPr lang="en-US" sz="2000" dirty="0"/>
          </a:p>
        </p:txBody>
      </p:sp>
      <p:sp>
        <p:nvSpPr>
          <p:cNvPr id="16" name="Rectangle 15">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36855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8">
            <a:extLst>
              <a:ext uri="{FF2B5EF4-FFF2-40B4-BE49-F238E27FC236}">
                <a16:creationId xmlns:a16="http://schemas.microsoft.com/office/drawing/2014/main" id="{07A0C51E-5464-4470-855E-CA530A59B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59557" y="2633701"/>
            <a:ext cx="8072887" cy="355090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F75DF10B-F086-1D46-B986-A4AC4F816C9F}"/>
              </a:ext>
            </a:extLst>
          </p:cNvPr>
          <p:cNvPicPr>
            <a:picLocks noChangeAspect="1"/>
          </p:cNvPicPr>
          <p:nvPr/>
        </p:nvPicPr>
        <p:blipFill rotWithShape="1">
          <a:blip r:embed="rId2"/>
          <a:srcRect l="1251" r="463"/>
          <a:stretch/>
        </p:blipFill>
        <p:spPr>
          <a:xfrm>
            <a:off x="2184401" y="2742910"/>
            <a:ext cx="7823199" cy="3343043"/>
          </a:xfrm>
          <a:prstGeom prst="rect">
            <a:avLst/>
          </a:prstGeom>
        </p:spPr>
      </p:pic>
    </p:spTree>
    <p:extLst>
      <p:ext uri="{BB962C8B-B14F-4D97-AF65-F5344CB8AC3E}">
        <p14:creationId xmlns:p14="http://schemas.microsoft.com/office/powerpoint/2010/main" val="399850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45051046-8465-41C3-86A9-15B9A7B8DA42}"/>
              </a:ext>
            </a:extLst>
          </p:cNvPr>
          <p:cNvPicPr>
            <a:picLocks noChangeAspect="1"/>
          </p:cNvPicPr>
          <p:nvPr/>
        </p:nvPicPr>
        <p:blipFill rotWithShape="1">
          <a:blip r:embed="rId2"/>
          <a:srcRect l="14693" r="38046"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10">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B62CFD-68B7-E046-8F42-5E916109976F}"/>
              </a:ext>
            </a:extLst>
          </p:cNvPr>
          <p:cNvSpPr>
            <a:spLocks noGrp="1"/>
          </p:cNvSpPr>
          <p:nvPr>
            <p:ph type="title"/>
          </p:nvPr>
        </p:nvSpPr>
        <p:spPr>
          <a:xfrm>
            <a:off x="5827048" y="407987"/>
            <a:ext cx="5721484" cy="1325563"/>
          </a:xfrm>
        </p:spPr>
        <p:txBody>
          <a:bodyPr>
            <a:normAutofit/>
          </a:bodyPr>
          <a:lstStyle/>
          <a:p>
            <a:r>
              <a:rPr lang="en-IT" dirty="0"/>
              <a:t>Amministratore di Sistema</a:t>
            </a:r>
          </a:p>
        </p:txBody>
      </p:sp>
      <p:sp>
        <p:nvSpPr>
          <p:cNvPr id="3" name="Content Placeholder 2">
            <a:extLst>
              <a:ext uri="{FF2B5EF4-FFF2-40B4-BE49-F238E27FC236}">
                <a16:creationId xmlns:a16="http://schemas.microsoft.com/office/drawing/2014/main" id="{1CF185B4-6E90-AB41-AF15-E8E37BC8FCF4}"/>
              </a:ext>
            </a:extLst>
          </p:cNvPr>
          <p:cNvSpPr>
            <a:spLocks noGrp="1"/>
          </p:cNvSpPr>
          <p:nvPr>
            <p:ph idx="1"/>
          </p:nvPr>
        </p:nvSpPr>
        <p:spPr>
          <a:xfrm>
            <a:off x="5827048" y="1868487"/>
            <a:ext cx="5721484" cy="4351338"/>
          </a:xfrm>
        </p:spPr>
        <p:txBody>
          <a:bodyPr>
            <a:normAutofit/>
          </a:bodyPr>
          <a:lstStyle/>
          <a:p>
            <a:r>
              <a:rPr lang="en-IT" dirty="0"/>
              <a:t>Ha installato la macchina virtuale</a:t>
            </a:r>
          </a:p>
          <a:p>
            <a:r>
              <a:rPr lang="en-IT" dirty="0"/>
              <a:t>Ha installato MySql Server</a:t>
            </a:r>
          </a:p>
          <a:p>
            <a:r>
              <a:rPr lang="en-IT" dirty="0"/>
              <a:t>Ha creato gli utenti unix</a:t>
            </a:r>
          </a:p>
          <a:p>
            <a:r>
              <a:rPr lang="en-IT" dirty="0"/>
              <a:t>Ha creato gli utenti data base</a:t>
            </a:r>
          </a:p>
        </p:txBody>
      </p:sp>
    </p:spTree>
    <p:extLst>
      <p:ext uri="{BB962C8B-B14F-4D97-AF65-F5344CB8AC3E}">
        <p14:creationId xmlns:p14="http://schemas.microsoft.com/office/powerpoint/2010/main" val="4197220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4BE785-72F4-064C-BB0F-ED49DC4947E4}"/>
              </a:ext>
            </a:extLst>
          </p:cNvPr>
          <p:cNvSpPr>
            <a:spLocks noGrp="1"/>
          </p:cNvSpPr>
          <p:nvPr>
            <p:ph type="title"/>
          </p:nvPr>
        </p:nvSpPr>
        <p:spPr>
          <a:xfrm>
            <a:off x="838200" y="811161"/>
            <a:ext cx="3335594" cy="5403370"/>
          </a:xfrm>
        </p:spPr>
        <p:txBody>
          <a:bodyPr>
            <a:normAutofit/>
          </a:bodyPr>
          <a:lstStyle/>
          <a:p>
            <a:r>
              <a:rPr lang="it-IT" dirty="0">
                <a:solidFill>
                  <a:srgbClr val="FFFFFF"/>
                </a:solidFill>
              </a:rPr>
              <a:t>Sicurezza e Privacy</a:t>
            </a:r>
          </a:p>
        </p:txBody>
      </p:sp>
      <p:sp>
        <p:nvSpPr>
          <p:cNvPr id="22" name="Rectangle 18">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6E89E06-FCA2-4E4F-81C3-FBD7E0D86AD0}"/>
              </a:ext>
            </a:extLst>
          </p:cNvPr>
          <p:cNvGraphicFramePr>
            <a:graphicFrameLocks noGrp="1"/>
          </p:cNvGraphicFramePr>
          <p:nvPr>
            <p:ph idx="1"/>
            <p:extLst>
              <p:ext uri="{D42A27DB-BD31-4B8C-83A1-F6EECF244321}">
                <p14:modId xmlns:p14="http://schemas.microsoft.com/office/powerpoint/2010/main" val="2053399571"/>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4930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93E88C-ACC7-2847-8F16-554213FF8D2F}"/>
              </a:ext>
            </a:extLst>
          </p:cNvPr>
          <p:cNvSpPr>
            <a:spLocks noGrp="1"/>
          </p:cNvSpPr>
          <p:nvPr>
            <p:ph type="title"/>
          </p:nvPr>
        </p:nvSpPr>
        <p:spPr>
          <a:xfrm>
            <a:off x="874815" y="2322864"/>
            <a:ext cx="5491090" cy="2387600"/>
          </a:xfrm>
        </p:spPr>
        <p:txBody>
          <a:bodyPr vert="horz" lIns="91440" tIns="45720" rIns="91440" bIns="45720" rtlCol="0" anchor="b">
            <a:normAutofit/>
          </a:bodyPr>
          <a:lstStyle/>
          <a:p>
            <a:r>
              <a:rPr lang="en-US" sz="6000" kern="1200">
                <a:solidFill>
                  <a:schemeClr val="tx1"/>
                </a:solidFill>
                <a:latin typeface="+mj-lt"/>
                <a:ea typeface="+mj-ea"/>
                <a:cs typeface="+mj-cs"/>
              </a:rPr>
              <a:t>DB Administrator</a:t>
            </a:r>
          </a:p>
        </p:txBody>
      </p:sp>
      <p:sp>
        <p:nvSpPr>
          <p:cNvPr id="13" name="Rectangle 12">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4" name="Table 4">
            <a:extLst>
              <a:ext uri="{FF2B5EF4-FFF2-40B4-BE49-F238E27FC236}">
                <a16:creationId xmlns:a16="http://schemas.microsoft.com/office/drawing/2014/main" id="{11506786-5DFB-B84D-8D8B-E1B29EE41009}"/>
              </a:ext>
            </a:extLst>
          </p:cNvPr>
          <p:cNvGraphicFramePr>
            <a:graphicFrameLocks noGrp="1"/>
          </p:cNvGraphicFramePr>
          <p:nvPr>
            <p:extLst>
              <p:ext uri="{D42A27DB-BD31-4B8C-83A1-F6EECF244321}">
                <p14:modId xmlns:p14="http://schemas.microsoft.com/office/powerpoint/2010/main" val="2629183276"/>
              </p:ext>
            </p:extLst>
          </p:nvPr>
        </p:nvGraphicFramePr>
        <p:xfrm>
          <a:off x="6417733" y="1894785"/>
          <a:ext cx="5169285" cy="3079528"/>
        </p:xfrm>
        <a:graphic>
          <a:graphicData uri="http://schemas.openxmlformats.org/drawingml/2006/table">
            <a:tbl>
              <a:tblPr firstRow="1" bandRow="1">
                <a:tableStyleId>{5C22544A-7EE6-4342-B048-85BDC9FD1C3A}</a:tableStyleId>
              </a:tblPr>
              <a:tblGrid>
                <a:gridCol w="1151937">
                  <a:extLst>
                    <a:ext uri="{9D8B030D-6E8A-4147-A177-3AD203B41FA5}">
                      <a16:colId xmlns:a16="http://schemas.microsoft.com/office/drawing/2014/main" val="945981678"/>
                    </a:ext>
                  </a:extLst>
                </a:gridCol>
                <a:gridCol w="1033857">
                  <a:extLst>
                    <a:ext uri="{9D8B030D-6E8A-4147-A177-3AD203B41FA5}">
                      <a16:colId xmlns:a16="http://schemas.microsoft.com/office/drawing/2014/main" val="1364728393"/>
                    </a:ext>
                  </a:extLst>
                </a:gridCol>
                <a:gridCol w="889537">
                  <a:extLst>
                    <a:ext uri="{9D8B030D-6E8A-4147-A177-3AD203B41FA5}">
                      <a16:colId xmlns:a16="http://schemas.microsoft.com/office/drawing/2014/main" val="1700475409"/>
                    </a:ext>
                  </a:extLst>
                </a:gridCol>
                <a:gridCol w="1086337">
                  <a:extLst>
                    <a:ext uri="{9D8B030D-6E8A-4147-A177-3AD203B41FA5}">
                      <a16:colId xmlns:a16="http://schemas.microsoft.com/office/drawing/2014/main" val="3097138168"/>
                    </a:ext>
                  </a:extLst>
                </a:gridCol>
                <a:gridCol w="1007617">
                  <a:extLst>
                    <a:ext uri="{9D8B030D-6E8A-4147-A177-3AD203B41FA5}">
                      <a16:colId xmlns:a16="http://schemas.microsoft.com/office/drawing/2014/main" val="54225904"/>
                    </a:ext>
                  </a:extLst>
                </a:gridCol>
              </a:tblGrid>
              <a:tr h="415642">
                <a:tc>
                  <a:txBody>
                    <a:bodyPr/>
                    <a:lstStyle/>
                    <a:p>
                      <a:pPr algn="ctr"/>
                      <a:endParaRPr lang="en-IT" sz="1900" dirty="0"/>
                    </a:p>
                  </a:txBody>
                  <a:tcPr marL="94464" marR="94464" marT="47232" marB="47232" anchor="ctr"/>
                </a:tc>
                <a:tc>
                  <a:txBody>
                    <a:bodyPr/>
                    <a:lstStyle/>
                    <a:p>
                      <a:pPr algn="ctr"/>
                      <a:r>
                        <a:rPr lang="en-IT" sz="1900"/>
                        <a:t>Create</a:t>
                      </a:r>
                    </a:p>
                  </a:txBody>
                  <a:tcPr marL="94464" marR="94464" marT="47232" marB="47232" anchor="ctr"/>
                </a:tc>
                <a:tc>
                  <a:txBody>
                    <a:bodyPr/>
                    <a:lstStyle/>
                    <a:p>
                      <a:pPr algn="ctr"/>
                      <a:r>
                        <a:rPr lang="en-IT" sz="1900"/>
                        <a:t>Read</a:t>
                      </a:r>
                    </a:p>
                  </a:txBody>
                  <a:tcPr marL="94464" marR="94464" marT="47232" marB="47232" anchor="ctr"/>
                </a:tc>
                <a:tc>
                  <a:txBody>
                    <a:bodyPr/>
                    <a:lstStyle/>
                    <a:p>
                      <a:pPr algn="ctr"/>
                      <a:r>
                        <a:rPr lang="en-IT" sz="1900"/>
                        <a:t>Update</a:t>
                      </a:r>
                    </a:p>
                  </a:txBody>
                  <a:tcPr marL="94464" marR="94464" marT="47232" marB="47232" anchor="ctr"/>
                </a:tc>
                <a:tc>
                  <a:txBody>
                    <a:bodyPr/>
                    <a:lstStyle/>
                    <a:p>
                      <a:pPr algn="ctr"/>
                      <a:r>
                        <a:rPr lang="en-IT" sz="1900" dirty="0"/>
                        <a:t>Delete</a:t>
                      </a:r>
                    </a:p>
                  </a:txBody>
                  <a:tcPr marL="94464" marR="94464" marT="47232" marB="47232" anchor="ctr"/>
                </a:tc>
                <a:extLst>
                  <a:ext uri="{0D108BD9-81ED-4DB2-BD59-A6C34878D82A}">
                    <a16:rowId xmlns:a16="http://schemas.microsoft.com/office/drawing/2014/main" val="4240514842"/>
                  </a:ext>
                </a:extLst>
              </a:tr>
              <a:tr h="699034">
                <a:tc>
                  <a:txBody>
                    <a:bodyPr/>
                    <a:lstStyle/>
                    <a:p>
                      <a:pPr algn="ctr"/>
                      <a:r>
                        <a:rPr lang="en-IT" sz="1900"/>
                        <a:t>Oggetti Server</a:t>
                      </a:r>
                    </a:p>
                  </a:txBody>
                  <a:tcPr marL="94464" marR="94464" marT="47232" marB="47232" anchor="ctr"/>
                </a:tc>
                <a:tc>
                  <a:txBody>
                    <a:bodyPr/>
                    <a:lstStyle/>
                    <a:p>
                      <a:pPr algn="ctr"/>
                      <a:r>
                        <a:rPr lang="en-IT" sz="1900"/>
                        <a:t>Yes</a:t>
                      </a:r>
                    </a:p>
                  </a:txBody>
                  <a:tcPr marL="94464" marR="94464" marT="47232" marB="47232" anchor="ctr"/>
                </a:tc>
                <a:tc>
                  <a:txBody>
                    <a:bodyPr/>
                    <a:lstStyle/>
                    <a:p>
                      <a:pPr algn="ctr"/>
                      <a:r>
                        <a:rPr lang="en-IT" sz="1900"/>
                        <a:t>Yes</a:t>
                      </a:r>
                    </a:p>
                  </a:txBody>
                  <a:tcPr marL="94464" marR="94464" marT="47232" marB="47232" anchor="ctr"/>
                </a:tc>
                <a:tc>
                  <a:txBody>
                    <a:bodyPr/>
                    <a:lstStyle/>
                    <a:p>
                      <a:pPr algn="ctr"/>
                      <a:r>
                        <a:rPr lang="en-IT" sz="1900"/>
                        <a:t>Yes</a:t>
                      </a:r>
                    </a:p>
                  </a:txBody>
                  <a:tcPr marL="94464" marR="94464" marT="47232" marB="47232" anchor="ctr"/>
                </a:tc>
                <a:tc>
                  <a:txBody>
                    <a:bodyPr/>
                    <a:lstStyle/>
                    <a:p>
                      <a:pPr algn="ctr"/>
                      <a:r>
                        <a:rPr lang="en-IT" sz="1900"/>
                        <a:t>Yes</a:t>
                      </a:r>
                    </a:p>
                  </a:txBody>
                  <a:tcPr marL="94464" marR="94464" marT="47232" marB="47232" anchor="ctr"/>
                </a:tc>
                <a:extLst>
                  <a:ext uri="{0D108BD9-81ED-4DB2-BD59-A6C34878D82A}">
                    <a16:rowId xmlns:a16="http://schemas.microsoft.com/office/drawing/2014/main" val="2514069276"/>
                  </a:ext>
                </a:extLst>
              </a:tr>
              <a:tr h="982426">
                <a:tc>
                  <a:txBody>
                    <a:bodyPr/>
                    <a:lstStyle/>
                    <a:p>
                      <a:pPr algn="ctr"/>
                      <a:r>
                        <a:rPr lang="en-IT" sz="1900"/>
                        <a:t>Oggetti di uno schema</a:t>
                      </a:r>
                    </a:p>
                  </a:txBody>
                  <a:tcPr marL="94464" marR="94464" marT="47232" marB="47232" anchor="ctr"/>
                </a:tc>
                <a:tc>
                  <a:txBody>
                    <a:bodyPr/>
                    <a:lstStyle/>
                    <a:p>
                      <a:pPr algn="ctr"/>
                      <a:r>
                        <a:rPr lang="en-IT" sz="1900"/>
                        <a:t>Yes</a:t>
                      </a:r>
                    </a:p>
                  </a:txBody>
                  <a:tcPr marL="94464" marR="94464" marT="47232" marB="47232" anchor="ctr"/>
                </a:tc>
                <a:tc>
                  <a:txBody>
                    <a:bodyPr/>
                    <a:lstStyle/>
                    <a:p>
                      <a:pPr algn="ctr"/>
                      <a:r>
                        <a:rPr lang="en-IT" sz="1900"/>
                        <a:t>Yes</a:t>
                      </a:r>
                    </a:p>
                  </a:txBody>
                  <a:tcPr marL="94464" marR="94464" marT="47232" marB="47232" anchor="ctr"/>
                </a:tc>
                <a:tc>
                  <a:txBody>
                    <a:bodyPr/>
                    <a:lstStyle/>
                    <a:p>
                      <a:pPr algn="ctr"/>
                      <a:r>
                        <a:rPr lang="en-IT" sz="1900"/>
                        <a:t>Yes</a:t>
                      </a:r>
                    </a:p>
                  </a:txBody>
                  <a:tcPr marL="94464" marR="94464" marT="47232" marB="47232" anchor="ctr"/>
                </a:tc>
                <a:tc>
                  <a:txBody>
                    <a:bodyPr/>
                    <a:lstStyle/>
                    <a:p>
                      <a:pPr algn="ctr"/>
                      <a:r>
                        <a:rPr lang="en-IT" sz="1900"/>
                        <a:t>Yes</a:t>
                      </a:r>
                    </a:p>
                  </a:txBody>
                  <a:tcPr marL="94464" marR="94464" marT="47232" marB="47232" anchor="ctr"/>
                </a:tc>
                <a:extLst>
                  <a:ext uri="{0D108BD9-81ED-4DB2-BD59-A6C34878D82A}">
                    <a16:rowId xmlns:a16="http://schemas.microsoft.com/office/drawing/2014/main" val="1080692062"/>
                  </a:ext>
                </a:extLst>
              </a:tr>
              <a:tr h="982426">
                <a:tc>
                  <a:txBody>
                    <a:bodyPr/>
                    <a:lstStyle/>
                    <a:p>
                      <a:pPr algn="ctr"/>
                      <a:r>
                        <a:rPr lang="en-IT" sz="1900"/>
                        <a:t>Dati di uno schema</a:t>
                      </a:r>
                    </a:p>
                  </a:txBody>
                  <a:tcPr marL="94464" marR="94464" marT="47232" marB="47232" anchor="ctr"/>
                </a:tc>
                <a:tc>
                  <a:txBody>
                    <a:bodyPr/>
                    <a:lstStyle/>
                    <a:p>
                      <a:pPr algn="ctr"/>
                      <a:r>
                        <a:rPr lang="en-IT" sz="1900"/>
                        <a:t>Yes</a:t>
                      </a:r>
                    </a:p>
                  </a:txBody>
                  <a:tcPr marL="94464" marR="94464" marT="47232" marB="47232" anchor="ctr"/>
                </a:tc>
                <a:tc>
                  <a:txBody>
                    <a:bodyPr/>
                    <a:lstStyle/>
                    <a:p>
                      <a:pPr algn="ctr"/>
                      <a:r>
                        <a:rPr lang="en-IT" sz="1900"/>
                        <a:t>Yes</a:t>
                      </a:r>
                    </a:p>
                  </a:txBody>
                  <a:tcPr marL="94464" marR="94464" marT="47232" marB="47232" anchor="ctr"/>
                </a:tc>
                <a:tc>
                  <a:txBody>
                    <a:bodyPr/>
                    <a:lstStyle/>
                    <a:p>
                      <a:pPr algn="ctr"/>
                      <a:r>
                        <a:rPr lang="en-IT" sz="1900"/>
                        <a:t>Yes</a:t>
                      </a:r>
                    </a:p>
                  </a:txBody>
                  <a:tcPr marL="94464" marR="94464" marT="47232" marB="47232" anchor="ctr"/>
                </a:tc>
                <a:tc>
                  <a:txBody>
                    <a:bodyPr/>
                    <a:lstStyle/>
                    <a:p>
                      <a:pPr algn="ctr"/>
                      <a:r>
                        <a:rPr lang="en-IT" sz="1900"/>
                        <a:t>Yes</a:t>
                      </a:r>
                    </a:p>
                  </a:txBody>
                  <a:tcPr marL="94464" marR="94464" marT="47232" marB="47232" anchor="ctr"/>
                </a:tc>
                <a:extLst>
                  <a:ext uri="{0D108BD9-81ED-4DB2-BD59-A6C34878D82A}">
                    <a16:rowId xmlns:a16="http://schemas.microsoft.com/office/drawing/2014/main" val="2382324753"/>
                  </a:ext>
                </a:extLst>
              </a:tr>
            </a:tbl>
          </a:graphicData>
        </a:graphic>
      </p:graphicFrame>
    </p:spTree>
    <p:extLst>
      <p:ext uri="{BB962C8B-B14F-4D97-AF65-F5344CB8AC3E}">
        <p14:creationId xmlns:p14="http://schemas.microsoft.com/office/powerpoint/2010/main" val="693510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FF65EF-ABA9-794F-AD1A-A069326547B1}"/>
              </a:ext>
            </a:extLst>
          </p:cNvPr>
          <p:cNvSpPr>
            <a:spLocks noGrp="1"/>
          </p:cNvSpPr>
          <p:nvPr>
            <p:ph type="title"/>
          </p:nvPr>
        </p:nvSpPr>
        <p:spPr>
          <a:xfrm>
            <a:off x="863029" y="1012004"/>
            <a:ext cx="3416158" cy="4795408"/>
          </a:xfrm>
        </p:spPr>
        <p:txBody>
          <a:bodyPr>
            <a:normAutofit/>
          </a:bodyPr>
          <a:lstStyle/>
          <a:p>
            <a:r>
              <a:rPr lang="it-IT">
                <a:solidFill>
                  <a:srgbClr val="FFFFFF"/>
                </a:solidFill>
              </a:rPr>
              <a:t>Cosa ci portiamo a casa</a:t>
            </a:r>
          </a:p>
        </p:txBody>
      </p:sp>
      <p:graphicFrame>
        <p:nvGraphicFramePr>
          <p:cNvPr id="5" name="Content Placeholder 2">
            <a:extLst>
              <a:ext uri="{FF2B5EF4-FFF2-40B4-BE49-F238E27FC236}">
                <a16:creationId xmlns:a16="http://schemas.microsoft.com/office/drawing/2014/main" id="{40B934C9-35E4-46C9-9A6F-D7DAE9B32ECB}"/>
              </a:ext>
            </a:extLst>
          </p:cNvPr>
          <p:cNvGraphicFramePr>
            <a:graphicFrameLocks noGrp="1"/>
          </p:cNvGraphicFramePr>
          <p:nvPr>
            <p:ph idx="1"/>
            <p:extLst>
              <p:ext uri="{D42A27DB-BD31-4B8C-83A1-F6EECF244321}">
                <p14:modId xmlns:p14="http://schemas.microsoft.com/office/powerpoint/2010/main" val="106226666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4601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93E88C-ACC7-2847-8F16-554213FF8D2F}"/>
              </a:ext>
            </a:extLst>
          </p:cNvPr>
          <p:cNvSpPr>
            <a:spLocks noGrp="1"/>
          </p:cNvSpPr>
          <p:nvPr>
            <p:ph type="title"/>
          </p:nvPr>
        </p:nvSpPr>
        <p:spPr>
          <a:xfrm>
            <a:off x="874815" y="2322864"/>
            <a:ext cx="5491090" cy="2387600"/>
          </a:xfrm>
        </p:spPr>
        <p:txBody>
          <a:bodyPr vert="horz" lIns="91440" tIns="45720" rIns="91440" bIns="45720" rtlCol="0" anchor="b">
            <a:normAutofit/>
          </a:bodyPr>
          <a:lstStyle/>
          <a:p>
            <a:r>
              <a:rPr lang="en-US" sz="6000" kern="1200">
                <a:solidFill>
                  <a:schemeClr val="tx1"/>
                </a:solidFill>
                <a:latin typeface="+mj-lt"/>
                <a:ea typeface="+mj-ea"/>
                <a:cs typeface="+mj-cs"/>
              </a:rPr>
              <a:t>DB Designer</a:t>
            </a:r>
          </a:p>
        </p:txBody>
      </p:sp>
      <p:sp>
        <p:nvSpPr>
          <p:cNvPr id="13" name="Rectangle 12">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4" name="Table 4">
            <a:extLst>
              <a:ext uri="{FF2B5EF4-FFF2-40B4-BE49-F238E27FC236}">
                <a16:creationId xmlns:a16="http://schemas.microsoft.com/office/drawing/2014/main" id="{11506786-5DFB-B84D-8D8B-E1B29EE41009}"/>
              </a:ext>
            </a:extLst>
          </p:cNvPr>
          <p:cNvGraphicFramePr>
            <a:graphicFrameLocks noGrp="1"/>
          </p:cNvGraphicFramePr>
          <p:nvPr>
            <p:extLst>
              <p:ext uri="{D42A27DB-BD31-4B8C-83A1-F6EECF244321}">
                <p14:modId xmlns:p14="http://schemas.microsoft.com/office/powerpoint/2010/main" val="783065997"/>
              </p:ext>
            </p:extLst>
          </p:nvPr>
        </p:nvGraphicFramePr>
        <p:xfrm>
          <a:off x="6417733" y="1894785"/>
          <a:ext cx="5169285" cy="3079528"/>
        </p:xfrm>
        <a:graphic>
          <a:graphicData uri="http://schemas.openxmlformats.org/drawingml/2006/table">
            <a:tbl>
              <a:tblPr firstRow="1" bandRow="1">
                <a:tableStyleId>{3B4B98B0-60AC-42C2-AFA5-B58CD77FA1E5}</a:tableStyleId>
              </a:tblPr>
              <a:tblGrid>
                <a:gridCol w="1151937">
                  <a:extLst>
                    <a:ext uri="{9D8B030D-6E8A-4147-A177-3AD203B41FA5}">
                      <a16:colId xmlns:a16="http://schemas.microsoft.com/office/drawing/2014/main" val="945981678"/>
                    </a:ext>
                  </a:extLst>
                </a:gridCol>
                <a:gridCol w="1033857">
                  <a:extLst>
                    <a:ext uri="{9D8B030D-6E8A-4147-A177-3AD203B41FA5}">
                      <a16:colId xmlns:a16="http://schemas.microsoft.com/office/drawing/2014/main" val="1364728393"/>
                    </a:ext>
                  </a:extLst>
                </a:gridCol>
                <a:gridCol w="889537">
                  <a:extLst>
                    <a:ext uri="{9D8B030D-6E8A-4147-A177-3AD203B41FA5}">
                      <a16:colId xmlns:a16="http://schemas.microsoft.com/office/drawing/2014/main" val="1700475409"/>
                    </a:ext>
                  </a:extLst>
                </a:gridCol>
                <a:gridCol w="1086337">
                  <a:extLst>
                    <a:ext uri="{9D8B030D-6E8A-4147-A177-3AD203B41FA5}">
                      <a16:colId xmlns:a16="http://schemas.microsoft.com/office/drawing/2014/main" val="3097138168"/>
                    </a:ext>
                  </a:extLst>
                </a:gridCol>
                <a:gridCol w="1007617">
                  <a:extLst>
                    <a:ext uri="{9D8B030D-6E8A-4147-A177-3AD203B41FA5}">
                      <a16:colId xmlns:a16="http://schemas.microsoft.com/office/drawing/2014/main" val="54225904"/>
                    </a:ext>
                  </a:extLst>
                </a:gridCol>
              </a:tblGrid>
              <a:tr h="415642">
                <a:tc>
                  <a:txBody>
                    <a:bodyPr/>
                    <a:lstStyle/>
                    <a:p>
                      <a:pPr algn="ctr"/>
                      <a:endParaRPr lang="en-IT" sz="1900" dirty="0"/>
                    </a:p>
                  </a:txBody>
                  <a:tcPr marL="94464" marR="94464" marT="47232" marB="47232" anchor="ctr"/>
                </a:tc>
                <a:tc>
                  <a:txBody>
                    <a:bodyPr/>
                    <a:lstStyle/>
                    <a:p>
                      <a:pPr algn="ctr"/>
                      <a:r>
                        <a:rPr lang="en-IT" sz="1900"/>
                        <a:t>Create</a:t>
                      </a:r>
                    </a:p>
                  </a:txBody>
                  <a:tcPr marL="94464" marR="94464" marT="47232" marB="47232" anchor="ctr"/>
                </a:tc>
                <a:tc>
                  <a:txBody>
                    <a:bodyPr/>
                    <a:lstStyle/>
                    <a:p>
                      <a:pPr algn="ctr"/>
                      <a:r>
                        <a:rPr lang="en-IT" sz="1900"/>
                        <a:t>Read</a:t>
                      </a:r>
                    </a:p>
                  </a:txBody>
                  <a:tcPr marL="94464" marR="94464" marT="47232" marB="47232" anchor="ctr"/>
                </a:tc>
                <a:tc>
                  <a:txBody>
                    <a:bodyPr/>
                    <a:lstStyle/>
                    <a:p>
                      <a:pPr algn="ctr"/>
                      <a:r>
                        <a:rPr lang="en-IT" sz="1900" dirty="0"/>
                        <a:t>Update</a:t>
                      </a:r>
                    </a:p>
                  </a:txBody>
                  <a:tcPr marL="94464" marR="94464" marT="47232" marB="47232" anchor="ctr"/>
                </a:tc>
                <a:tc>
                  <a:txBody>
                    <a:bodyPr/>
                    <a:lstStyle/>
                    <a:p>
                      <a:pPr algn="ctr"/>
                      <a:r>
                        <a:rPr lang="en-IT" sz="1900" dirty="0"/>
                        <a:t>Delete</a:t>
                      </a:r>
                    </a:p>
                  </a:txBody>
                  <a:tcPr marL="94464" marR="94464" marT="47232" marB="47232" anchor="ctr"/>
                </a:tc>
                <a:extLst>
                  <a:ext uri="{0D108BD9-81ED-4DB2-BD59-A6C34878D82A}">
                    <a16:rowId xmlns:a16="http://schemas.microsoft.com/office/drawing/2014/main" val="4240514842"/>
                  </a:ext>
                </a:extLst>
              </a:tr>
              <a:tr h="699034">
                <a:tc>
                  <a:txBody>
                    <a:bodyPr/>
                    <a:lstStyle/>
                    <a:p>
                      <a:pPr algn="ctr"/>
                      <a:r>
                        <a:rPr lang="en-IT" sz="1900"/>
                        <a:t>Oggetti Server</a:t>
                      </a:r>
                    </a:p>
                  </a:txBody>
                  <a:tcPr marL="94464" marR="94464" marT="47232" marB="47232" anchor="ctr"/>
                </a:tc>
                <a:tc>
                  <a:txBody>
                    <a:bodyPr/>
                    <a:lstStyle/>
                    <a:p>
                      <a:pPr algn="ctr"/>
                      <a:r>
                        <a:rPr lang="en-IT" sz="1900"/>
                        <a:t>No</a:t>
                      </a:r>
                    </a:p>
                  </a:txBody>
                  <a:tcPr marL="94464" marR="94464" marT="47232" marB="47232" anchor="ctr"/>
                </a:tc>
                <a:tc>
                  <a:txBody>
                    <a:bodyPr/>
                    <a:lstStyle/>
                    <a:p>
                      <a:pPr algn="ctr"/>
                      <a:r>
                        <a:rPr lang="en-IT" sz="1900"/>
                        <a:t>No</a:t>
                      </a:r>
                    </a:p>
                  </a:txBody>
                  <a:tcPr marL="94464" marR="94464" marT="47232" marB="47232" anchor="ctr"/>
                </a:tc>
                <a:tc>
                  <a:txBody>
                    <a:bodyPr/>
                    <a:lstStyle/>
                    <a:p>
                      <a:pPr algn="ctr"/>
                      <a:r>
                        <a:rPr lang="en-IT" sz="1900"/>
                        <a:t>No</a:t>
                      </a:r>
                    </a:p>
                  </a:txBody>
                  <a:tcPr marL="94464" marR="94464" marT="47232" marB="47232" anchor="ctr"/>
                </a:tc>
                <a:tc>
                  <a:txBody>
                    <a:bodyPr/>
                    <a:lstStyle/>
                    <a:p>
                      <a:pPr algn="ctr"/>
                      <a:r>
                        <a:rPr lang="en-IT" sz="1900"/>
                        <a:t>No</a:t>
                      </a:r>
                    </a:p>
                  </a:txBody>
                  <a:tcPr marL="94464" marR="94464" marT="47232" marB="47232" anchor="ctr"/>
                </a:tc>
                <a:extLst>
                  <a:ext uri="{0D108BD9-81ED-4DB2-BD59-A6C34878D82A}">
                    <a16:rowId xmlns:a16="http://schemas.microsoft.com/office/drawing/2014/main" val="2514069276"/>
                  </a:ext>
                </a:extLst>
              </a:tr>
              <a:tr h="982426">
                <a:tc>
                  <a:txBody>
                    <a:bodyPr/>
                    <a:lstStyle/>
                    <a:p>
                      <a:pPr algn="ctr"/>
                      <a:r>
                        <a:rPr lang="en-IT" sz="1900"/>
                        <a:t>Oggetti di uno schema</a:t>
                      </a:r>
                    </a:p>
                  </a:txBody>
                  <a:tcPr marL="94464" marR="94464" marT="47232" marB="47232" anchor="ctr"/>
                </a:tc>
                <a:tc>
                  <a:txBody>
                    <a:bodyPr/>
                    <a:lstStyle/>
                    <a:p>
                      <a:pPr algn="ctr"/>
                      <a:r>
                        <a:rPr lang="en-IT" sz="1900"/>
                        <a:t>Yes</a:t>
                      </a:r>
                    </a:p>
                  </a:txBody>
                  <a:tcPr marL="94464" marR="94464" marT="47232" marB="47232" anchor="ctr"/>
                </a:tc>
                <a:tc>
                  <a:txBody>
                    <a:bodyPr/>
                    <a:lstStyle/>
                    <a:p>
                      <a:pPr algn="ctr"/>
                      <a:r>
                        <a:rPr lang="en-IT" sz="1900"/>
                        <a:t>Yes</a:t>
                      </a:r>
                    </a:p>
                  </a:txBody>
                  <a:tcPr marL="94464" marR="94464" marT="47232" marB="47232" anchor="ctr"/>
                </a:tc>
                <a:tc>
                  <a:txBody>
                    <a:bodyPr/>
                    <a:lstStyle/>
                    <a:p>
                      <a:pPr algn="ctr"/>
                      <a:r>
                        <a:rPr lang="en-IT" sz="1900"/>
                        <a:t>Yes</a:t>
                      </a:r>
                    </a:p>
                  </a:txBody>
                  <a:tcPr marL="94464" marR="94464" marT="47232" marB="47232" anchor="ctr"/>
                </a:tc>
                <a:tc>
                  <a:txBody>
                    <a:bodyPr/>
                    <a:lstStyle/>
                    <a:p>
                      <a:pPr algn="ctr"/>
                      <a:r>
                        <a:rPr lang="en-IT" sz="1900"/>
                        <a:t>Yes</a:t>
                      </a:r>
                    </a:p>
                  </a:txBody>
                  <a:tcPr marL="94464" marR="94464" marT="47232" marB="47232" anchor="ctr"/>
                </a:tc>
                <a:extLst>
                  <a:ext uri="{0D108BD9-81ED-4DB2-BD59-A6C34878D82A}">
                    <a16:rowId xmlns:a16="http://schemas.microsoft.com/office/drawing/2014/main" val="1080692062"/>
                  </a:ext>
                </a:extLst>
              </a:tr>
              <a:tr h="982426">
                <a:tc>
                  <a:txBody>
                    <a:bodyPr/>
                    <a:lstStyle/>
                    <a:p>
                      <a:pPr algn="ctr"/>
                      <a:r>
                        <a:rPr lang="en-IT" sz="1900"/>
                        <a:t>Dati di uno schema</a:t>
                      </a:r>
                    </a:p>
                  </a:txBody>
                  <a:tcPr marL="94464" marR="94464" marT="47232" marB="47232" anchor="ctr"/>
                </a:tc>
                <a:tc>
                  <a:txBody>
                    <a:bodyPr/>
                    <a:lstStyle/>
                    <a:p>
                      <a:pPr algn="ctr"/>
                      <a:r>
                        <a:rPr lang="en-IT" sz="1900"/>
                        <a:t>Yes</a:t>
                      </a:r>
                    </a:p>
                  </a:txBody>
                  <a:tcPr marL="94464" marR="94464" marT="47232" marB="47232" anchor="ctr"/>
                </a:tc>
                <a:tc>
                  <a:txBody>
                    <a:bodyPr/>
                    <a:lstStyle/>
                    <a:p>
                      <a:pPr algn="ctr"/>
                      <a:r>
                        <a:rPr lang="en-IT" sz="1900"/>
                        <a:t>Yes</a:t>
                      </a:r>
                    </a:p>
                  </a:txBody>
                  <a:tcPr marL="94464" marR="94464" marT="47232" marB="47232" anchor="ctr"/>
                </a:tc>
                <a:tc>
                  <a:txBody>
                    <a:bodyPr/>
                    <a:lstStyle/>
                    <a:p>
                      <a:pPr algn="ctr"/>
                      <a:r>
                        <a:rPr lang="en-IT" sz="1900"/>
                        <a:t>Yes</a:t>
                      </a:r>
                    </a:p>
                  </a:txBody>
                  <a:tcPr marL="94464" marR="94464" marT="47232" marB="47232" anchor="ctr"/>
                </a:tc>
                <a:tc>
                  <a:txBody>
                    <a:bodyPr/>
                    <a:lstStyle/>
                    <a:p>
                      <a:pPr algn="ctr"/>
                      <a:r>
                        <a:rPr lang="en-IT" sz="1900"/>
                        <a:t>Yes</a:t>
                      </a:r>
                    </a:p>
                  </a:txBody>
                  <a:tcPr marL="94464" marR="94464" marT="47232" marB="47232" anchor="ctr"/>
                </a:tc>
                <a:extLst>
                  <a:ext uri="{0D108BD9-81ED-4DB2-BD59-A6C34878D82A}">
                    <a16:rowId xmlns:a16="http://schemas.microsoft.com/office/drawing/2014/main" val="2382324753"/>
                  </a:ext>
                </a:extLst>
              </a:tr>
            </a:tbl>
          </a:graphicData>
        </a:graphic>
      </p:graphicFrame>
    </p:spTree>
    <p:extLst>
      <p:ext uri="{BB962C8B-B14F-4D97-AF65-F5344CB8AC3E}">
        <p14:creationId xmlns:p14="http://schemas.microsoft.com/office/powerpoint/2010/main" val="2324450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93E88C-ACC7-2847-8F16-554213FF8D2F}"/>
              </a:ext>
            </a:extLst>
          </p:cNvPr>
          <p:cNvSpPr>
            <a:spLocks noGrp="1"/>
          </p:cNvSpPr>
          <p:nvPr>
            <p:ph type="title"/>
          </p:nvPr>
        </p:nvSpPr>
        <p:spPr>
          <a:xfrm>
            <a:off x="874815" y="2322864"/>
            <a:ext cx="5491090" cy="2387600"/>
          </a:xfrm>
        </p:spPr>
        <p:txBody>
          <a:bodyPr vert="horz" lIns="91440" tIns="45720" rIns="91440" bIns="45720" rtlCol="0" anchor="b">
            <a:normAutofit/>
          </a:bodyPr>
          <a:lstStyle/>
          <a:p>
            <a:r>
              <a:rPr lang="en-US" sz="6000" kern="1200">
                <a:solidFill>
                  <a:schemeClr val="tx1"/>
                </a:solidFill>
                <a:latin typeface="+mj-lt"/>
                <a:ea typeface="+mj-ea"/>
                <a:cs typeface="+mj-cs"/>
              </a:rPr>
              <a:t>Utente</a:t>
            </a:r>
          </a:p>
        </p:txBody>
      </p:sp>
      <p:sp>
        <p:nvSpPr>
          <p:cNvPr id="13" name="Rectangle 12">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4" name="Table 4">
            <a:extLst>
              <a:ext uri="{FF2B5EF4-FFF2-40B4-BE49-F238E27FC236}">
                <a16:creationId xmlns:a16="http://schemas.microsoft.com/office/drawing/2014/main" id="{11506786-5DFB-B84D-8D8B-E1B29EE41009}"/>
              </a:ext>
            </a:extLst>
          </p:cNvPr>
          <p:cNvGraphicFramePr>
            <a:graphicFrameLocks noGrp="1"/>
          </p:cNvGraphicFramePr>
          <p:nvPr>
            <p:extLst>
              <p:ext uri="{D42A27DB-BD31-4B8C-83A1-F6EECF244321}">
                <p14:modId xmlns:p14="http://schemas.microsoft.com/office/powerpoint/2010/main" val="1383188494"/>
              </p:ext>
            </p:extLst>
          </p:nvPr>
        </p:nvGraphicFramePr>
        <p:xfrm>
          <a:off x="6417733" y="1894785"/>
          <a:ext cx="5169285" cy="3079528"/>
        </p:xfrm>
        <a:graphic>
          <a:graphicData uri="http://schemas.openxmlformats.org/drawingml/2006/table">
            <a:tbl>
              <a:tblPr firstRow="1" bandRow="1">
                <a:tableStyleId>{5C22544A-7EE6-4342-B048-85BDC9FD1C3A}</a:tableStyleId>
              </a:tblPr>
              <a:tblGrid>
                <a:gridCol w="1151937">
                  <a:extLst>
                    <a:ext uri="{9D8B030D-6E8A-4147-A177-3AD203B41FA5}">
                      <a16:colId xmlns:a16="http://schemas.microsoft.com/office/drawing/2014/main" val="945981678"/>
                    </a:ext>
                  </a:extLst>
                </a:gridCol>
                <a:gridCol w="1033857">
                  <a:extLst>
                    <a:ext uri="{9D8B030D-6E8A-4147-A177-3AD203B41FA5}">
                      <a16:colId xmlns:a16="http://schemas.microsoft.com/office/drawing/2014/main" val="1364728393"/>
                    </a:ext>
                  </a:extLst>
                </a:gridCol>
                <a:gridCol w="889537">
                  <a:extLst>
                    <a:ext uri="{9D8B030D-6E8A-4147-A177-3AD203B41FA5}">
                      <a16:colId xmlns:a16="http://schemas.microsoft.com/office/drawing/2014/main" val="1700475409"/>
                    </a:ext>
                  </a:extLst>
                </a:gridCol>
                <a:gridCol w="1086337">
                  <a:extLst>
                    <a:ext uri="{9D8B030D-6E8A-4147-A177-3AD203B41FA5}">
                      <a16:colId xmlns:a16="http://schemas.microsoft.com/office/drawing/2014/main" val="3097138168"/>
                    </a:ext>
                  </a:extLst>
                </a:gridCol>
                <a:gridCol w="1007617">
                  <a:extLst>
                    <a:ext uri="{9D8B030D-6E8A-4147-A177-3AD203B41FA5}">
                      <a16:colId xmlns:a16="http://schemas.microsoft.com/office/drawing/2014/main" val="54225904"/>
                    </a:ext>
                  </a:extLst>
                </a:gridCol>
              </a:tblGrid>
              <a:tr h="415642">
                <a:tc>
                  <a:txBody>
                    <a:bodyPr/>
                    <a:lstStyle/>
                    <a:p>
                      <a:pPr algn="ctr"/>
                      <a:endParaRPr lang="en-IT" sz="1900" dirty="0"/>
                    </a:p>
                  </a:txBody>
                  <a:tcPr marL="94464" marR="94464" marT="47232" marB="47232" anchor="ctr"/>
                </a:tc>
                <a:tc>
                  <a:txBody>
                    <a:bodyPr/>
                    <a:lstStyle/>
                    <a:p>
                      <a:pPr algn="ctr"/>
                      <a:r>
                        <a:rPr lang="en-IT" sz="1900"/>
                        <a:t>Create</a:t>
                      </a:r>
                    </a:p>
                  </a:txBody>
                  <a:tcPr marL="94464" marR="94464" marT="47232" marB="47232" anchor="ctr"/>
                </a:tc>
                <a:tc>
                  <a:txBody>
                    <a:bodyPr/>
                    <a:lstStyle/>
                    <a:p>
                      <a:pPr algn="ctr"/>
                      <a:r>
                        <a:rPr lang="en-IT" sz="1900"/>
                        <a:t>Read</a:t>
                      </a:r>
                    </a:p>
                  </a:txBody>
                  <a:tcPr marL="94464" marR="94464" marT="47232" marB="47232" anchor="ctr"/>
                </a:tc>
                <a:tc>
                  <a:txBody>
                    <a:bodyPr/>
                    <a:lstStyle/>
                    <a:p>
                      <a:pPr algn="ctr"/>
                      <a:r>
                        <a:rPr lang="en-IT" sz="1900" dirty="0"/>
                        <a:t>Update</a:t>
                      </a:r>
                    </a:p>
                  </a:txBody>
                  <a:tcPr marL="94464" marR="94464" marT="47232" marB="47232" anchor="ctr"/>
                </a:tc>
                <a:tc>
                  <a:txBody>
                    <a:bodyPr/>
                    <a:lstStyle/>
                    <a:p>
                      <a:pPr algn="ctr"/>
                      <a:r>
                        <a:rPr lang="en-IT" sz="1900" dirty="0"/>
                        <a:t>Delete</a:t>
                      </a:r>
                    </a:p>
                  </a:txBody>
                  <a:tcPr marL="94464" marR="94464" marT="47232" marB="47232" anchor="ctr"/>
                </a:tc>
                <a:extLst>
                  <a:ext uri="{0D108BD9-81ED-4DB2-BD59-A6C34878D82A}">
                    <a16:rowId xmlns:a16="http://schemas.microsoft.com/office/drawing/2014/main" val="4240514842"/>
                  </a:ext>
                </a:extLst>
              </a:tr>
              <a:tr h="699034">
                <a:tc>
                  <a:txBody>
                    <a:bodyPr/>
                    <a:lstStyle/>
                    <a:p>
                      <a:pPr algn="ctr"/>
                      <a:r>
                        <a:rPr lang="en-IT" sz="1900"/>
                        <a:t>Oggetti Server</a:t>
                      </a:r>
                    </a:p>
                  </a:txBody>
                  <a:tcPr marL="94464" marR="94464" marT="47232" marB="47232" anchor="ctr"/>
                </a:tc>
                <a:tc>
                  <a:txBody>
                    <a:bodyPr/>
                    <a:lstStyle/>
                    <a:p>
                      <a:pPr algn="ctr"/>
                      <a:r>
                        <a:rPr lang="en-IT" sz="1900"/>
                        <a:t>No</a:t>
                      </a:r>
                    </a:p>
                  </a:txBody>
                  <a:tcPr marL="94464" marR="94464" marT="47232" marB="47232" anchor="ctr"/>
                </a:tc>
                <a:tc>
                  <a:txBody>
                    <a:bodyPr/>
                    <a:lstStyle/>
                    <a:p>
                      <a:pPr algn="ctr"/>
                      <a:r>
                        <a:rPr lang="en-IT" sz="1900"/>
                        <a:t>No</a:t>
                      </a:r>
                    </a:p>
                  </a:txBody>
                  <a:tcPr marL="94464" marR="94464" marT="47232" marB="47232" anchor="ctr"/>
                </a:tc>
                <a:tc>
                  <a:txBody>
                    <a:bodyPr/>
                    <a:lstStyle/>
                    <a:p>
                      <a:pPr algn="ctr"/>
                      <a:r>
                        <a:rPr lang="en-IT" sz="1900"/>
                        <a:t>No</a:t>
                      </a:r>
                    </a:p>
                  </a:txBody>
                  <a:tcPr marL="94464" marR="94464" marT="47232" marB="47232" anchor="ctr"/>
                </a:tc>
                <a:tc>
                  <a:txBody>
                    <a:bodyPr/>
                    <a:lstStyle/>
                    <a:p>
                      <a:pPr algn="ctr"/>
                      <a:r>
                        <a:rPr lang="en-IT" sz="1900"/>
                        <a:t>No</a:t>
                      </a:r>
                    </a:p>
                  </a:txBody>
                  <a:tcPr marL="94464" marR="94464" marT="47232" marB="47232" anchor="ctr"/>
                </a:tc>
                <a:extLst>
                  <a:ext uri="{0D108BD9-81ED-4DB2-BD59-A6C34878D82A}">
                    <a16:rowId xmlns:a16="http://schemas.microsoft.com/office/drawing/2014/main" val="2514069276"/>
                  </a:ext>
                </a:extLst>
              </a:tr>
              <a:tr h="982426">
                <a:tc>
                  <a:txBody>
                    <a:bodyPr/>
                    <a:lstStyle/>
                    <a:p>
                      <a:pPr algn="ctr"/>
                      <a:r>
                        <a:rPr lang="en-IT" sz="1900"/>
                        <a:t>Oggetti di uno schema</a:t>
                      </a:r>
                    </a:p>
                  </a:txBody>
                  <a:tcPr marL="94464" marR="94464" marT="47232" marB="47232" anchor="ctr"/>
                </a:tc>
                <a:tc>
                  <a:txBody>
                    <a:bodyPr/>
                    <a:lstStyle/>
                    <a:p>
                      <a:pPr algn="ctr"/>
                      <a:r>
                        <a:rPr lang="en-IT" sz="1900"/>
                        <a:t>No</a:t>
                      </a:r>
                    </a:p>
                  </a:txBody>
                  <a:tcPr marL="94464" marR="94464" marT="47232" marB="47232" anchor="ctr"/>
                </a:tc>
                <a:tc>
                  <a:txBody>
                    <a:bodyPr/>
                    <a:lstStyle/>
                    <a:p>
                      <a:pPr algn="ctr"/>
                      <a:r>
                        <a:rPr lang="en-IT" sz="1900"/>
                        <a:t>No</a:t>
                      </a:r>
                    </a:p>
                  </a:txBody>
                  <a:tcPr marL="94464" marR="94464" marT="47232" marB="47232" anchor="ctr"/>
                </a:tc>
                <a:tc>
                  <a:txBody>
                    <a:bodyPr/>
                    <a:lstStyle/>
                    <a:p>
                      <a:pPr algn="ctr"/>
                      <a:r>
                        <a:rPr lang="en-IT" sz="1900"/>
                        <a:t>No</a:t>
                      </a:r>
                    </a:p>
                  </a:txBody>
                  <a:tcPr marL="94464" marR="94464" marT="47232" marB="47232" anchor="ctr"/>
                </a:tc>
                <a:tc>
                  <a:txBody>
                    <a:bodyPr/>
                    <a:lstStyle/>
                    <a:p>
                      <a:pPr algn="ctr"/>
                      <a:r>
                        <a:rPr lang="en-IT" sz="1900"/>
                        <a:t>No</a:t>
                      </a:r>
                    </a:p>
                  </a:txBody>
                  <a:tcPr marL="94464" marR="94464" marT="47232" marB="47232" anchor="ctr"/>
                </a:tc>
                <a:extLst>
                  <a:ext uri="{0D108BD9-81ED-4DB2-BD59-A6C34878D82A}">
                    <a16:rowId xmlns:a16="http://schemas.microsoft.com/office/drawing/2014/main" val="1080692062"/>
                  </a:ext>
                </a:extLst>
              </a:tr>
              <a:tr h="982426">
                <a:tc>
                  <a:txBody>
                    <a:bodyPr/>
                    <a:lstStyle/>
                    <a:p>
                      <a:pPr algn="ctr"/>
                      <a:r>
                        <a:rPr lang="en-IT" sz="1900"/>
                        <a:t>Dati di uno schema</a:t>
                      </a:r>
                    </a:p>
                  </a:txBody>
                  <a:tcPr marL="94464" marR="94464" marT="47232" marB="47232" anchor="ctr"/>
                </a:tc>
                <a:tc>
                  <a:txBody>
                    <a:bodyPr/>
                    <a:lstStyle/>
                    <a:p>
                      <a:pPr algn="ctr"/>
                      <a:r>
                        <a:rPr lang="en-IT" sz="1900"/>
                        <a:t>Yes</a:t>
                      </a:r>
                    </a:p>
                  </a:txBody>
                  <a:tcPr marL="94464" marR="94464" marT="47232" marB="47232" anchor="ctr"/>
                </a:tc>
                <a:tc>
                  <a:txBody>
                    <a:bodyPr/>
                    <a:lstStyle/>
                    <a:p>
                      <a:pPr algn="ctr"/>
                      <a:r>
                        <a:rPr lang="en-IT" sz="1900"/>
                        <a:t>Yes</a:t>
                      </a:r>
                    </a:p>
                  </a:txBody>
                  <a:tcPr marL="94464" marR="94464" marT="47232" marB="47232" anchor="ctr"/>
                </a:tc>
                <a:tc>
                  <a:txBody>
                    <a:bodyPr/>
                    <a:lstStyle/>
                    <a:p>
                      <a:pPr algn="ctr"/>
                      <a:r>
                        <a:rPr lang="en-IT" sz="1900"/>
                        <a:t>Yes</a:t>
                      </a:r>
                    </a:p>
                  </a:txBody>
                  <a:tcPr marL="94464" marR="94464" marT="47232" marB="47232" anchor="ctr"/>
                </a:tc>
                <a:tc>
                  <a:txBody>
                    <a:bodyPr/>
                    <a:lstStyle/>
                    <a:p>
                      <a:pPr algn="ctr"/>
                      <a:r>
                        <a:rPr lang="en-IT" sz="1900"/>
                        <a:t>Yes</a:t>
                      </a:r>
                    </a:p>
                  </a:txBody>
                  <a:tcPr marL="94464" marR="94464" marT="47232" marB="47232" anchor="ctr"/>
                </a:tc>
                <a:extLst>
                  <a:ext uri="{0D108BD9-81ED-4DB2-BD59-A6C34878D82A}">
                    <a16:rowId xmlns:a16="http://schemas.microsoft.com/office/drawing/2014/main" val="2382324753"/>
                  </a:ext>
                </a:extLst>
              </a:tr>
            </a:tbl>
          </a:graphicData>
        </a:graphic>
      </p:graphicFrame>
    </p:spTree>
    <p:extLst>
      <p:ext uri="{BB962C8B-B14F-4D97-AF65-F5344CB8AC3E}">
        <p14:creationId xmlns:p14="http://schemas.microsoft.com/office/powerpoint/2010/main" val="1279652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546FCE-EBE2-1248-9143-E387E628D066}"/>
              </a:ext>
            </a:extLst>
          </p:cNvPr>
          <p:cNvSpPr>
            <a:spLocks noGrp="1"/>
          </p:cNvSpPr>
          <p:nvPr>
            <p:ph type="title"/>
          </p:nvPr>
        </p:nvSpPr>
        <p:spPr>
          <a:xfrm>
            <a:off x="686834" y="1153572"/>
            <a:ext cx="3200400" cy="4461163"/>
          </a:xfrm>
        </p:spPr>
        <p:txBody>
          <a:bodyPr>
            <a:normAutofit/>
          </a:bodyPr>
          <a:lstStyle/>
          <a:p>
            <a:r>
              <a:rPr lang="en-IT">
                <a:solidFill>
                  <a:srgbClr val="FFFFFF"/>
                </a:solidFill>
              </a:rPr>
              <a:t>Preparazione nostro PC</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Content Placeholder 2">
            <a:extLst>
              <a:ext uri="{FF2B5EF4-FFF2-40B4-BE49-F238E27FC236}">
                <a16:creationId xmlns:a16="http://schemas.microsoft.com/office/drawing/2014/main" id="{B46089DB-BFDD-0C49-A4BD-5449C66F2581}"/>
              </a:ext>
            </a:extLst>
          </p:cNvPr>
          <p:cNvSpPr>
            <a:spLocks noGrp="1"/>
          </p:cNvSpPr>
          <p:nvPr>
            <p:ph idx="1"/>
          </p:nvPr>
        </p:nvSpPr>
        <p:spPr>
          <a:xfrm>
            <a:off x="4447308" y="591344"/>
            <a:ext cx="6906491" cy="5585619"/>
          </a:xfrm>
        </p:spPr>
        <p:txBody>
          <a:bodyPr anchor="ctr">
            <a:normAutofit/>
          </a:bodyPr>
          <a:lstStyle/>
          <a:p>
            <a:r>
              <a:rPr lang="en-IT" dirty="0"/>
              <a:t>Scarico MySql a seconda del mio sistema operativo</a:t>
            </a:r>
          </a:p>
          <a:p>
            <a:pPr lvl="1"/>
            <a:r>
              <a:rPr lang="en-GB" dirty="0"/>
              <a:t>G</a:t>
            </a:r>
            <a:r>
              <a:rPr lang="en-IT" dirty="0"/>
              <a:t>oogle: mysql community server download</a:t>
            </a:r>
          </a:p>
          <a:p>
            <a:pPr lvl="1"/>
            <a:r>
              <a:rPr lang="en-GB" dirty="0">
                <a:hlinkClick r:id="rId2"/>
              </a:rPr>
              <a:t>https://dev.mysql.com/downloads/mysql/</a:t>
            </a:r>
            <a:endParaRPr lang="en-GB" dirty="0"/>
          </a:p>
          <a:p>
            <a:r>
              <a:rPr lang="en-GB" dirty="0" err="1"/>
              <a:t>Installo</a:t>
            </a:r>
            <a:r>
              <a:rPr lang="en-GB" dirty="0"/>
              <a:t> </a:t>
            </a:r>
            <a:r>
              <a:rPr lang="en-GB" dirty="0" err="1"/>
              <a:t>MySql</a:t>
            </a:r>
            <a:endParaRPr lang="en-GB" dirty="0"/>
          </a:p>
          <a:p>
            <a:r>
              <a:rPr lang="en-GB" dirty="0" err="1"/>
              <a:t>Configurazione</a:t>
            </a:r>
            <a:r>
              <a:rPr lang="en-GB" dirty="0"/>
              <a:t> </a:t>
            </a:r>
            <a:r>
              <a:rPr lang="en-GB" dirty="0" err="1"/>
              <a:t>utente</a:t>
            </a:r>
            <a:r>
              <a:rPr lang="en-GB" dirty="0"/>
              <a:t> “root”</a:t>
            </a:r>
          </a:p>
          <a:p>
            <a:r>
              <a:rPr lang="en-GB" dirty="0" err="1"/>
              <a:t>Scarico</a:t>
            </a:r>
            <a:r>
              <a:rPr lang="en-GB" dirty="0"/>
              <a:t> ed </a:t>
            </a:r>
            <a:r>
              <a:rPr lang="en-GB" dirty="0" err="1"/>
              <a:t>Installo</a:t>
            </a:r>
            <a:r>
              <a:rPr lang="en-GB" dirty="0"/>
              <a:t> </a:t>
            </a:r>
            <a:r>
              <a:rPr lang="en-GB" dirty="0" err="1"/>
              <a:t>MySql</a:t>
            </a:r>
            <a:r>
              <a:rPr lang="en-GB" dirty="0"/>
              <a:t> Workbench</a:t>
            </a:r>
          </a:p>
          <a:p>
            <a:pPr lvl="1"/>
            <a:r>
              <a:rPr lang="en-GB" dirty="0">
                <a:hlinkClick r:id="rId3"/>
              </a:rPr>
              <a:t>https://dev.mysql.com/downloads/workbench/</a:t>
            </a:r>
            <a:endParaRPr lang="en-GB" dirty="0"/>
          </a:p>
          <a:p>
            <a:r>
              <a:rPr lang="en-GB" dirty="0"/>
              <a:t>Accesso</a:t>
            </a:r>
          </a:p>
          <a:p>
            <a:pPr lvl="1"/>
            <a:r>
              <a:rPr lang="en-GB" dirty="0" err="1"/>
              <a:t>Terminale</a:t>
            </a:r>
            <a:endParaRPr lang="en-GB" dirty="0"/>
          </a:p>
          <a:p>
            <a:pPr lvl="1"/>
            <a:r>
              <a:rPr lang="en-GB" dirty="0" err="1"/>
              <a:t>MySql</a:t>
            </a:r>
            <a:r>
              <a:rPr lang="en-GB" dirty="0"/>
              <a:t> </a:t>
            </a:r>
            <a:r>
              <a:rPr lang="en-GB" dirty="0" err="1"/>
              <a:t>WorkBench</a:t>
            </a:r>
            <a:endParaRPr lang="en-IT" dirty="0"/>
          </a:p>
        </p:txBody>
      </p:sp>
    </p:spTree>
    <p:extLst>
      <p:ext uri="{BB962C8B-B14F-4D97-AF65-F5344CB8AC3E}">
        <p14:creationId xmlns:p14="http://schemas.microsoft.com/office/powerpoint/2010/main" val="510521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ommand line - Terminal And Python console isn't showing Bangla - Ask Ubuntu">
            <a:extLst>
              <a:ext uri="{FF2B5EF4-FFF2-40B4-BE49-F238E27FC236}">
                <a16:creationId xmlns:a16="http://schemas.microsoft.com/office/drawing/2014/main" id="{93D38994-5703-284F-A9C7-620FD44132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7250" y="2588166"/>
            <a:ext cx="2520754" cy="16816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33D7B9-FFFE-0D4E-9186-886FAB7FBDA1}"/>
              </a:ext>
            </a:extLst>
          </p:cNvPr>
          <p:cNvSpPr>
            <a:spLocks noGrp="1"/>
          </p:cNvSpPr>
          <p:nvPr>
            <p:ph type="title"/>
          </p:nvPr>
        </p:nvSpPr>
        <p:spPr>
          <a:xfrm>
            <a:off x="838200" y="365125"/>
            <a:ext cx="10515600" cy="1325563"/>
          </a:xfrm>
        </p:spPr>
        <p:txBody>
          <a:bodyPr>
            <a:normAutofit/>
          </a:bodyPr>
          <a:lstStyle/>
          <a:p>
            <a:pPr algn="ctr"/>
            <a:r>
              <a:rPr lang="en-IT" dirty="0"/>
              <a:t>La nostra architettura</a:t>
            </a:r>
          </a:p>
        </p:txBody>
      </p:sp>
      <p:grpSp>
        <p:nvGrpSpPr>
          <p:cNvPr id="22" name="Group 21">
            <a:extLst>
              <a:ext uri="{FF2B5EF4-FFF2-40B4-BE49-F238E27FC236}">
                <a16:creationId xmlns:a16="http://schemas.microsoft.com/office/drawing/2014/main" id="{17AF7856-46F2-024D-8514-3AFEE684BC8D}"/>
              </a:ext>
            </a:extLst>
          </p:cNvPr>
          <p:cNvGrpSpPr/>
          <p:nvPr/>
        </p:nvGrpSpPr>
        <p:grpSpPr>
          <a:xfrm>
            <a:off x="838201" y="3043552"/>
            <a:ext cx="11094909" cy="2321658"/>
            <a:chOff x="773962" y="3416677"/>
            <a:chExt cx="12047065" cy="2520899"/>
          </a:xfrm>
        </p:grpSpPr>
        <p:grpSp>
          <p:nvGrpSpPr>
            <p:cNvPr id="20" name="Group 19">
              <a:extLst>
                <a:ext uri="{FF2B5EF4-FFF2-40B4-BE49-F238E27FC236}">
                  <a16:creationId xmlns:a16="http://schemas.microsoft.com/office/drawing/2014/main" id="{6AEDFDD5-E156-9E40-81BC-5C4EF0CED323}"/>
                </a:ext>
              </a:extLst>
            </p:cNvPr>
            <p:cNvGrpSpPr/>
            <p:nvPr/>
          </p:nvGrpSpPr>
          <p:grpSpPr>
            <a:xfrm>
              <a:off x="773962" y="3490704"/>
              <a:ext cx="9614322" cy="2041162"/>
              <a:chOff x="838200" y="2723606"/>
              <a:chExt cx="10149937" cy="2154876"/>
            </a:xfrm>
          </p:grpSpPr>
          <p:grpSp>
            <p:nvGrpSpPr>
              <p:cNvPr id="4" name="Group 3">
                <a:extLst>
                  <a:ext uri="{FF2B5EF4-FFF2-40B4-BE49-F238E27FC236}">
                    <a16:creationId xmlns:a16="http://schemas.microsoft.com/office/drawing/2014/main" id="{BC5AEF66-B825-F84F-96E3-A596799BD5E0}"/>
                  </a:ext>
                </a:extLst>
              </p:cNvPr>
              <p:cNvGrpSpPr/>
              <p:nvPr/>
            </p:nvGrpSpPr>
            <p:grpSpPr>
              <a:xfrm>
                <a:off x="838200" y="2723606"/>
                <a:ext cx="10149937" cy="2154876"/>
                <a:chOff x="97970" y="2455793"/>
                <a:chExt cx="19311607" cy="3853715"/>
              </a:xfrm>
            </p:grpSpPr>
            <p:pic>
              <p:nvPicPr>
                <p:cNvPr id="5" name="Picture 4" descr="Rules Engine Gainsight Customer Community - Black Optimization Icon  Transparent PNG - 447x447 - Free Download on NicePNG">
                  <a:extLst>
                    <a:ext uri="{FF2B5EF4-FFF2-40B4-BE49-F238E27FC236}">
                      <a16:creationId xmlns:a16="http://schemas.microsoft.com/office/drawing/2014/main" id="{3DF2F1CF-A0E1-D742-B59B-C12B693FA8F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5281102" y="3016539"/>
                  <a:ext cx="3032171" cy="1948725"/>
                </a:xfrm>
                <a:prstGeom prst="rect">
                  <a:avLst/>
                </a:prstGeom>
                <a:solidFill>
                  <a:schemeClr val="tx1">
                    <a:lumMod val="50000"/>
                    <a:lumOff val="50000"/>
                    <a:alpha val="0"/>
                  </a:schemeClr>
                </a:solidFill>
              </p:spPr>
            </p:pic>
            <p:pic>
              <p:nvPicPr>
                <p:cNvPr id="6" name="Picture 6" descr="Doing Without Databases in the 21st Century | by Lance Gutteridge |  codeburst">
                  <a:extLst>
                    <a:ext uri="{FF2B5EF4-FFF2-40B4-BE49-F238E27FC236}">
                      <a16:creationId xmlns:a16="http://schemas.microsoft.com/office/drawing/2014/main" id="{B00227FF-FAFF-B14C-88F6-D62E9C702B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7082" y="2455793"/>
                  <a:ext cx="2201705" cy="2658291"/>
                </a:xfrm>
                <a:prstGeom prst="rect">
                  <a:avLst/>
                </a:prstGeom>
                <a:noFill/>
                <a:extLst>
                  <a:ext uri="{909E8E84-426E-40DD-AFC4-6F175D3DCCD1}">
                    <a14:hiddenFill xmlns:a14="http://schemas.microsoft.com/office/drawing/2010/main">
                      <a:solidFill>
                        <a:srgbClr val="FFFFFF"/>
                      </a:solidFill>
                    </a14:hiddenFill>
                  </a:ext>
                </a:extLst>
              </p:spPr>
            </p:pic>
            <p:sp>
              <p:nvSpPr>
                <p:cNvPr id="7" name="Left-right Arrow 6">
                  <a:extLst>
                    <a:ext uri="{FF2B5EF4-FFF2-40B4-BE49-F238E27FC236}">
                      <a16:creationId xmlns:a16="http://schemas.microsoft.com/office/drawing/2014/main" id="{F781ECA5-FECC-F94C-B4EF-C6ACDC280034}"/>
                    </a:ext>
                  </a:extLst>
                </p:cNvPr>
                <p:cNvSpPr/>
                <p:nvPr/>
              </p:nvSpPr>
              <p:spPr>
                <a:xfrm>
                  <a:off x="8313273" y="3651214"/>
                  <a:ext cx="1203020" cy="450668"/>
                </a:xfrm>
                <a:prstGeom prst="leftRightArrow">
                  <a:avLst/>
                </a:prstGeom>
                <a:solidFill>
                  <a:schemeClr val="tx1">
                    <a:lumMod val="50000"/>
                    <a:lumOff val="50000"/>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8" name="Picture 8">
                  <a:extLst>
                    <a:ext uri="{FF2B5EF4-FFF2-40B4-BE49-F238E27FC236}">
                      <a16:creationId xmlns:a16="http://schemas.microsoft.com/office/drawing/2014/main" id="{1F3771A6-17C0-9749-987B-2A31109A44B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97970" y="2752054"/>
                  <a:ext cx="2248989" cy="2248989"/>
                </a:xfrm>
                <a:prstGeom prst="rect">
                  <a:avLst/>
                </a:prstGeom>
                <a:solidFill>
                  <a:schemeClr val="tx1">
                    <a:lumMod val="50000"/>
                    <a:lumOff val="50000"/>
                    <a:alpha val="0"/>
                  </a:schemeClr>
                </a:solidFill>
              </p:spPr>
            </p:pic>
            <p:sp>
              <p:nvSpPr>
                <p:cNvPr id="9" name="Right Arrow 8">
                  <a:extLst>
                    <a:ext uri="{FF2B5EF4-FFF2-40B4-BE49-F238E27FC236}">
                      <a16:creationId xmlns:a16="http://schemas.microsoft.com/office/drawing/2014/main" id="{ACC3D0BE-8916-D043-8C03-E57C6AEF3B82}"/>
                    </a:ext>
                  </a:extLst>
                </p:cNvPr>
                <p:cNvSpPr/>
                <p:nvPr/>
              </p:nvSpPr>
              <p:spPr>
                <a:xfrm>
                  <a:off x="2346958" y="4543869"/>
                  <a:ext cx="2884715" cy="457174"/>
                </a:xfrm>
                <a:prstGeom prst="rightArrow">
                  <a:avLst/>
                </a:prstGeom>
                <a:solidFill>
                  <a:schemeClr val="tx1">
                    <a:lumMod val="50000"/>
                    <a:lumOff val="50000"/>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0" name="Right Arrow 9">
                  <a:extLst>
                    <a:ext uri="{FF2B5EF4-FFF2-40B4-BE49-F238E27FC236}">
                      <a16:creationId xmlns:a16="http://schemas.microsoft.com/office/drawing/2014/main" id="{6CE71A37-ECB9-B147-9D87-C30739302B2D}"/>
                    </a:ext>
                  </a:extLst>
                </p:cNvPr>
                <p:cNvSpPr/>
                <p:nvPr/>
              </p:nvSpPr>
              <p:spPr>
                <a:xfrm rot="10800000">
                  <a:off x="2325955" y="3230139"/>
                  <a:ext cx="2884715" cy="457174"/>
                </a:xfrm>
                <a:prstGeom prst="rightArrow">
                  <a:avLst/>
                </a:prstGeom>
                <a:solidFill>
                  <a:schemeClr val="tx1">
                    <a:lumMod val="50000"/>
                    <a:lumOff val="50000"/>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11" name="Picture 2" descr="iPhone Basics: Adding and Managing Contacts">
                  <a:extLst>
                    <a:ext uri="{FF2B5EF4-FFF2-40B4-BE49-F238E27FC236}">
                      <a16:creationId xmlns:a16="http://schemas.microsoft.com/office/drawing/2014/main" id="{141E899E-44AE-7745-A942-6A4259E784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1772" y="2540701"/>
                  <a:ext cx="1852613" cy="3292179"/>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Brace 15">
                  <a:extLst>
                    <a:ext uri="{FF2B5EF4-FFF2-40B4-BE49-F238E27FC236}">
                      <a16:creationId xmlns:a16="http://schemas.microsoft.com/office/drawing/2014/main" id="{DDAFE68B-1FA7-E346-A548-2BD65C0D8241}"/>
                    </a:ext>
                  </a:extLst>
                </p:cNvPr>
                <p:cNvSpPr/>
                <p:nvPr/>
              </p:nvSpPr>
              <p:spPr>
                <a:xfrm rot="16200000" flipH="1">
                  <a:off x="14035629" y="935560"/>
                  <a:ext cx="135125" cy="1061277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T"/>
                </a:p>
              </p:txBody>
            </p:sp>
          </p:grpSp>
          <p:sp>
            <p:nvSpPr>
              <p:cNvPr id="19" name="Left-right Arrow 18">
                <a:extLst>
                  <a:ext uri="{FF2B5EF4-FFF2-40B4-BE49-F238E27FC236}">
                    <a16:creationId xmlns:a16="http://schemas.microsoft.com/office/drawing/2014/main" id="{2DB07195-036A-574A-AD87-790684CC6949}"/>
                  </a:ext>
                </a:extLst>
              </p:cNvPr>
              <p:cNvSpPr/>
              <p:nvPr/>
            </p:nvSpPr>
            <p:spPr>
              <a:xfrm>
                <a:off x="7140323" y="3388283"/>
                <a:ext cx="708486" cy="299477"/>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T"/>
              </a:p>
            </p:txBody>
          </p:sp>
        </p:grpSp>
        <p:pic>
          <p:nvPicPr>
            <p:cNvPr id="21" name="Picture 20">
              <a:extLst>
                <a:ext uri="{FF2B5EF4-FFF2-40B4-BE49-F238E27FC236}">
                  <a16:creationId xmlns:a16="http://schemas.microsoft.com/office/drawing/2014/main" id="{3D286BB0-2211-9C4E-A958-1A3049885B10}"/>
                </a:ext>
              </a:extLst>
            </p:cNvPr>
            <p:cNvPicPr>
              <a:picLocks noChangeAspect="1"/>
            </p:cNvPicPr>
            <p:nvPr/>
          </p:nvPicPr>
          <p:blipFill>
            <a:blip r:embed="rId9">
              <a:extLst>
                <a:ext uri="{BEBA8EAE-BF5A-486C-A8C5-ECC9F3942E4B}">
                  <a14:imgProps xmlns:a14="http://schemas.microsoft.com/office/drawing/2010/main">
                    <a14:imgLayer r:embed="rId10">
                      <a14:imgEffect>
                        <a14:artisticPencilSketch/>
                      </a14:imgEffect>
                    </a14:imgLayer>
                  </a14:imgProps>
                </a:ext>
              </a:extLst>
            </a:blip>
            <a:stretch>
              <a:fillRect/>
            </a:stretch>
          </p:blipFill>
          <p:spPr>
            <a:xfrm>
              <a:off x="2113362" y="3537243"/>
              <a:ext cx="953912" cy="1718171"/>
            </a:xfrm>
            <a:prstGeom prst="rect">
              <a:avLst/>
            </a:prstGeom>
            <a:solidFill>
              <a:schemeClr val="tx1">
                <a:lumMod val="50000"/>
                <a:lumOff val="50000"/>
                <a:alpha val="0"/>
              </a:schemeClr>
            </a:solidFill>
          </p:spPr>
        </p:pic>
        <p:sp>
          <p:nvSpPr>
            <p:cNvPr id="28" name="TextBox 27">
              <a:extLst>
                <a:ext uri="{FF2B5EF4-FFF2-40B4-BE49-F238E27FC236}">
                  <a16:creationId xmlns:a16="http://schemas.microsoft.com/office/drawing/2014/main" id="{E1296418-2079-4241-88CD-A23CD8C002F3}"/>
                </a:ext>
              </a:extLst>
            </p:cNvPr>
            <p:cNvSpPr txBox="1"/>
            <p:nvPr/>
          </p:nvSpPr>
          <p:spPr>
            <a:xfrm>
              <a:off x="7414619" y="5604670"/>
              <a:ext cx="2015746" cy="332906"/>
            </a:xfrm>
            <a:prstGeom prst="rect">
              <a:avLst/>
            </a:prstGeom>
            <a:noFill/>
          </p:spPr>
          <p:txBody>
            <a:bodyPr wrap="none" rtlCol="0">
              <a:normAutofit/>
            </a:bodyPr>
            <a:lstStyle/>
            <a:p>
              <a:pPr>
                <a:lnSpc>
                  <a:spcPct val="90000"/>
                </a:lnSpc>
                <a:spcAft>
                  <a:spcPts val="600"/>
                </a:spcAft>
              </a:pPr>
              <a:r>
                <a:rPr lang="en-IT" sz="1300" dirty="0"/>
                <a:t>Zurich</a:t>
              </a:r>
            </a:p>
          </p:txBody>
        </p:sp>
        <p:pic>
          <p:nvPicPr>
            <p:cNvPr id="3074" name="Picture 2" descr="User account png 7 » PNG Image">
              <a:extLst>
                <a:ext uri="{FF2B5EF4-FFF2-40B4-BE49-F238E27FC236}">
                  <a16:creationId xmlns:a16="http://schemas.microsoft.com/office/drawing/2014/main" id="{6890249C-3C35-A34E-847D-DACD267F4D9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06400" y="3435679"/>
              <a:ext cx="1414627" cy="1414627"/>
            </a:xfrm>
            <a:prstGeom prst="rect">
              <a:avLst/>
            </a:prstGeom>
            <a:noFill/>
            <a:extLst>
              <a:ext uri="{909E8E84-426E-40DD-AFC4-6F175D3DCCD1}">
                <a14:hiddenFill xmlns:a14="http://schemas.microsoft.com/office/drawing/2010/main">
                  <a:solidFill>
                    <a:srgbClr val="FFFFFF"/>
                  </a:solidFill>
                </a14:hiddenFill>
              </a:ext>
            </a:extLst>
          </p:spPr>
        </p:pic>
        <p:sp>
          <p:nvSpPr>
            <p:cNvPr id="34" name="Left-right Arrow 33">
              <a:extLst>
                <a:ext uri="{FF2B5EF4-FFF2-40B4-BE49-F238E27FC236}">
                  <a16:creationId xmlns:a16="http://schemas.microsoft.com/office/drawing/2014/main" id="{6C17FA43-6E59-DD44-8E27-E3F0C679FB34}"/>
                </a:ext>
              </a:extLst>
            </p:cNvPr>
            <p:cNvSpPr/>
            <p:nvPr/>
          </p:nvSpPr>
          <p:spPr>
            <a:xfrm>
              <a:off x="10642400" y="4181710"/>
              <a:ext cx="420398" cy="222269"/>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T"/>
            </a:p>
          </p:txBody>
        </p:sp>
        <p:sp>
          <p:nvSpPr>
            <p:cNvPr id="35" name="TextBox 34">
              <a:extLst>
                <a:ext uri="{FF2B5EF4-FFF2-40B4-BE49-F238E27FC236}">
                  <a16:creationId xmlns:a16="http://schemas.microsoft.com/office/drawing/2014/main" id="{5940FBB0-260D-984F-8057-009E5BB21710}"/>
                </a:ext>
              </a:extLst>
            </p:cNvPr>
            <p:cNvSpPr txBox="1"/>
            <p:nvPr/>
          </p:nvSpPr>
          <p:spPr>
            <a:xfrm>
              <a:off x="10836541" y="4922507"/>
              <a:ext cx="1355459" cy="332907"/>
            </a:xfrm>
            <a:prstGeom prst="rect">
              <a:avLst/>
            </a:prstGeom>
            <a:noFill/>
          </p:spPr>
          <p:txBody>
            <a:bodyPr wrap="none" rtlCol="0">
              <a:normAutofit/>
            </a:bodyPr>
            <a:lstStyle/>
            <a:p>
              <a:pPr>
                <a:lnSpc>
                  <a:spcPct val="90000"/>
                </a:lnSpc>
                <a:spcAft>
                  <a:spcPts val="600"/>
                </a:spcAft>
              </a:pPr>
              <a:r>
                <a:rPr lang="en-IT" sz="1300" dirty="0"/>
                <a:t>Pavia</a:t>
              </a:r>
            </a:p>
          </p:txBody>
        </p:sp>
        <p:pic>
          <p:nvPicPr>
            <p:cNvPr id="3" name="Picture 2">
              <a:extLst>
                <a:ext uri="{FF2B5EF4-FFF2-40B4-BE49-F238E27FC236}">
                  <a16:creationId xmlns:a16="http://schemas.microsoft.com/office/drawing/2014/main" id="{6CD07CE2-179A-8646-8E88-83B942B6C1A9}"/>
                </a:ext>
              </a:extLst>
            </p:cNvPr>
            <p:cNvPicPr>
              <a:picLocks noChangeAspect="1"/>
            </p:cNvPicPr>
            <p:nvPr/>
          </p:nvPicPr>
          <p:blipFill>
            <a:blip r:embed="rId12"/>
            <a:stretch>
              <a:fillRect/>
            </a:stretch>
          </p:blipFill>
          <p:spPr>
            <a:xfrm>
              <a:off x="7486714" y="3416677"/>
              <a:ext cx="2705581" cy="1959302"/>
            </a:xfrm>
            <a:prstGeom prst="rect">
              <a:avLst/>
            </a:prstGeom>
          </p:spPr>
        </p:pic>
      </p:grpSp>
      <p:sp>
        <p:nvSpPr>
          <p:cNvPr id="29" name="TextBox 28">
            <a:extLst>
              <a:ext uri="{FF2B5EF4-FFF2-40B4-BE49-F238E27FC236}">
                <a16:creationId xmlns:a16="http://schemas.microsoft.com/office/drawing/2014/main" id="{F287340D-EAD9-324E-92C0-6C944346205A}"/>
              </a:ext>
            </a:extLst>
          </p:cNvPr>
          <p:cNvSpPr txBox="1"/>
          <p:nvPr/>
        </p:nvSpPr>
        <p:spPr>
          <a:xfrm>
            <a:off x="4976764" y="2789398"/>
            <a:ext cx="1176229" cy="306595"/>
          </a:xfrm>
          <a:prstGeom prst="rect">
            <a:avLst/>
          </a:prstGeom>
          <a:noFill/>
        </p:spPr>
        <p:txBody>
          <a:bodyPr wrap="none" rtlCol="0">
            <a:normAutofit/>
          </a:bodyPr>
          <a:lstStyle/>
          <a:p>
            <a:pPr>
              <a:lnSpc>
                <a:spcPct val="90000"/>
              </a:lnSpc>
              <a:spcAft>
                <a:spcPts val="600"/>
              </a:spcAft>
            </a:pPr>
            <a:r>
              <a:rPr lang="en-IT" sz="1300" dirty="0"/>
              <a:t>127.0.0.1:3306</a:t>
            </a:r>
          </a:p>
        </p:txBody>
      </p:sp>
      <p:sp>
        <p:nvSpPr>
          <p:cNvPr id="31" name="TextBox 30">
            <a:extLst>
              <a:ext uri="{FF2B5EF4-FFF2-40B4-BE49-F238E27FC236}">
                <a16:creationId xmlns:a16="http://schemas.microsoft.com/office/drawing/2014/main" id="{6A8E1273-84B2-E940-9E63-9156B87075ED}"/>
              </a:ext>
            </a:extLst>
          </p:cNvPr>
          <p:cNvSpPr txBox="1"/>
          <p:nvPr/>
        </p:nvSpPr>
        <p:spPr>
          <a:xfrm>
            <a:off x="10120259" y="4694701"/>
            <a:ext cx="1453432" cy="306595"/>
          </a:xfrm>
          <a:prstGeom prst="rect">
            <a:avLst/>
          </a:prstGeom>
          <a:noFill/>
        </p:spPr>
        <p:txBody>
          <a:bodyPr wrap="none" rtlCol="0">
            <a:normAutofit/>
          </a:bodyPr>
          <a:lstStyle/>
          <a:p>
            <a:pPr>
              <a:lnSpc>
                <a:spcPct val="90000"/>
              </a:lnSpc>
              <a:spcAft>
                <a:spcPts val="600"/>
              </a:spcAft>
            </a:pPr>
            <a:r>
              <a:rPr lang="en-GB" sz="1300" dirty="0"/>
              <a:t>C</a:t>
            </a:r>
            <a:r>
              <a:rPr lang="en-IT" sz="1300" dirty="0"/>
              <a:t>on i superpoteri !</a:t>
            </a:r>
          </a:p>
        </p:txBody>
      </p:sp>
    </p:spTree>
    <p:extLst>
      <p:ext uri="{BB962C8B-B14F-4D97-AF65-F5344CB8AC3E}">
        <p14:creationId xmlns:p14="http://schemas.microsoft.com/office/powerpoint/2010/main" val="2724829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4BE785-72F4-064C-BB0F-ED49DC4947E4}"/>
              </a:ext>
            </a:extLst>
          </p:cNvPr>
          <p:cNvSpPr>
            <a:spLocks noGrp="1"/>
          </p:cNvSpPr>
          <p:nvPr>
            <p:ph type="title"/>
          </p:nvPr>
        </p:nvSpPr>
        <p:spPr>
          <a:xfrm>
            <a:off x="838200" y="811161"/>
            <a:ext cx="3335594" cy="5403370"/>
          </a:xfrm>
        </p:spPr>
        <p:txBody>
          <a:bodyPr>
            <a:normAutofit/>
          </a:bodyPr>
          <a:lstStyle/>
          <a:p>
            <a:r>
              <a:rPr lang="it-IT" dirty="0">
                <a:solidFill>
                  <a:srgbClr val="FFFFFF"/>
                </a:solidFill>
              </a:rPr>
              <a:t>Accesso Console</a:t>
            </a:r>
          </a:p>
        </p:txBody>
      </p:sp>
      <p:sp>
        <p:nvSpPr>
          <p:cNvPr id="22" name="Rectangle 18">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6E89E06-FCA2-4E4F-81C3-FBD7E0D86AD0}"/>
              </a:ext>
            </a:extLst>
          </p:cNvPr>
          <p:cNvGraphicFramePr>
            <a:graphicFrameLocks noGrp="1"/>
          </p:cNvGraphicFramePr>
          <p:nvPr>
            <p:ph idx="1"/>
            <p:extLst>
              <p:ext uri="{D42A27DB-BD31-4B8C-83A1-F6EECF244321}">
                <p14:modId xmlns:p14="http://schemas.microsoft.com/office/powerpoint/2010/main" val="422436530"/>
              </p:ext>
            </p:extLst>
          </p:nvPr>
        </p:nvGraphicFramePr>
        <p:xfrm>
          <a:off x="5011994" y="642938"/>
          <a:ext cx="7247497"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14170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4BE785-72F4-064C-BB0F-ED49DC4947E4}"/>
              </a:ext>
            </a:extLst>
          </p:cNvPr>
          <p:cNvSpPr>
            <a:spLocks noGrp="1"/>
          </p:cNvSpPr>
          <p:nvPr>
            <p:ph type="title"/>
          </p:nvPr>
        </p:nvSpPr>
        <p:spPr>
          <a:xfrm>
            <a:off x="838200" y="811161"/>
            <a:ext cx="3335594" cy="5403370"/>
          </a:xfrm>
        </p:spPr>
        <p:txBody>
          <a:bodyPr>
            <a:normAutofit/>
          </a:bodyPr>
          <a:lstStyle/>
          <a:p>
            <a:r>
              <a:rPr lang="it-IT" dirty="0">
                <a:solidFill>
                  <a:srgbClr val="FFFFFF"/>
                </a:solidFill>
              </a:rPr>
              <a:t>Accesso Console</a:t>
            </a:r>
          </a:p>
        </p:txBody>
      </p:sp>
      <p:sp>
        <p:nvSpPr>
          <p:cNvPr id="22" name="Rectangle 18">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6E89E06-FCA2-4E4F-81C3-FBD7E0D86AD0}"/>
              </a:ext>
            </a:extLst>
          </p:cNvPr>
          <p:cNvGraphicFramePr>
            <a:graphicFrameLocks noGrp="1"/>
          </p:cNvGraphicFramePr>
          <p:nvPr>
            <p:ph idx="1"/>
            <p:extLst>
              <p:ext uri="{D42A27DB-BD31-4B8C-83A1-F6EECF244321}">
                <p14:modId xmlns:p14="http://schemas.microsoft.com/office/powerpoint/2010/main" val="14571363"/>
              </p:ext>
            </p:extLst>
          </p:nvPr>
        </p:nvGraphicFramePr>
        <p:xfrm>
          <a:off x="5011994" y="642938"/>
          <a:ext cx="7247497"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1803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4BE785-72F4-064C-BB0F-ED49DC4947E4}"/>
              </a:ext>
            </a:extLst>
          </p:cNvPr>
          <p:cNvSpPr>
            <a:spLocks noGrp="1"/>
          </p:cNvSpPr>
          <p:nvPr>
            <p:ph type="title"/>
          </p:nvPr>
        </p:nvSpPr>
        <p:spPr>
          <a:xfrm>
            <a:off x="838200" y="811161"/>
            <a:ext cx="3335594" cy="5403370"/>
          </a:xfrm>
        </p:spPr>
        <p:txBody>
          <a:bodyPr>
            <a:normAutofit/>
          </a:bodyPr>
          <a:lstStyle/>
          <a:p>
            <a:r>
              <a:rPr lang="it-IT" dirty="0">
                <a:solidFill>
                  <a:srgbClr val="FFFFFF"/>
                </a:solidFill>
              </a:rPr>
              <a:t>Accesso Console</a:t>
            </a:r>
          </a:p>
        </p:txBody>
      </p:sp>
      <p:sp>
        <p:nvSpPr>
          <p:cNvPr id="22" name="Rectangle 18">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6E89E06-FCA2-4E4F-81C3-FBD7E0D86AD0}"/>
              </a:ext>
            </a:extLst>
          </p:cNvPr>
          <p:cNvGraphicFramePr>
            <a:graphicFrameLocks noGrp="1"/>
          </p:cNvGraphicFramePr>
          <p:nvPr>
            <p:ph idx="1"/>
            <p:extLst>
              <p:ext uri="{D42A27DB-BD31-4B8C-83A1-F6EECF244321}">
                <p14:modId xmlns:p14="http://schemas.microsoft.com/office/powerpoint/2010/main" val="2861954790"/>
              </p:ext>
            </p:extLst>
          </p:nvPr>
        </p:nvGraphicFramePr>
        <p:xfrm>
          <a:off x="5011994" y="642938"/>
          <a:ext cx="7247497"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8068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B9380-E94C-6E4B-8E52-AA9EBA54F810}"/>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3800"/>
              <a:t>Come potremmo accedere dal nostro computer senza usare Remote Desktop</a:t>
            </a:r>
          </a:p>
        </p:txBody>
      </p:sp>
      <p:sp>
        <p:nvSpPr>
          <p:cNvPr id="71" name="Freeform: Shape 7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descr="Question Mark Information Clip Art, PNG, 1500x1500px, 3d Computer Graphics, Question  Mark, Human Behavior, Information, Joint">
            <a:extLst>
              <a:ext uri="{FF2B5EF4-FFF2-40B4-BE49-F238E27FC236}">
                <a16:creationId xmlns:a16="http://schemas.microsoft.com/office/drawing/2014/main" id="{D8317BDD-966D-5546-B13C-DCBCB56613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425"/>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080982"/>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6F9354-7BE0-D84D-9B45-FFEDC1E0AAA9}"/>
              </a:ext>
            </a:extLst>
          </p:cNvPr>
          <p:cNvSpPr>
            <a:spLocks noGrp="1"/>
          </p:cNvSpPr>
          <p:nvPr>
            <p:ph type="title"/>
          </p:nvPr>
        </p:nvSpPr>
        <p:spPr>
          <a:xfrm>
            <a:off x="863029" y="1012004"/>
            <a:ext cx="3416158" cy="4795408"/>
          </a:xfrm>
        </p:spPr>
        <p:txBody>
          <a:bodyPr>
            <a:normAutofit/>
          </a:bodyPr>
          <a:lstStyle/>
          <a:p>
            <a:r>
              <a:rPr lang="it-IT" sz="4100" dirty="0">
                <a:solidFill>
                  <a:srgbClr val="FFFFFF"/>
                </a:solidFill>
              </a:rPr>
              <a:t>Strutture dati</a:t>
            </a:r>
          </a:p>
        </p:txBody>
      </p:sp>
      <p:graphicFrame>
        <p:nvGraphicFramePr>
          <p:cNvPr id="5" name="Content Placeholder 2">
            <a:extLst>
              <a:ext uri="{FF2B5EF4-FFF2-40B4-BE49-F238E27FC236}">
                <a16:creationId xmlns:a16="http://schemas.microsoft.com/office/drawing/2014/main" id="{12AAE555-F2EE-47BF-A337-AAE09B350FAA}"/>
              </a:ext>
            </a:extLst>
          </p:cNvPr>
          <p:cNvGraphicFramePr>
            <a:graphicFrameLocks noGrp="1"/>
          </p:cNvGraphicFramePr>
          <p:nvPr>
            <p:ph idx="1"/>
            <p:extLst>
              <p:ext uri="{D42A27DB-BD31-4B8C-83A1-F6EECF244321}">
                <p14:modId xmlns:p14="http://schemas.microsoft.com/office/powerpoint/2010/main" val="365065316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1103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1"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4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FF5DE8A4-609D-844B-97AF-65E53779AF03}"/>
              </a:ext>
            </a:extLst>
          </p:cNvPr>
          <p:cNvSpPr>
            <a:spLocks noGrp="1"/>
          </p:cNvSpPr>
          <p:nvPr>
            <p:ph type="title"/>
          </p:nvPr>
        </p:nvSpPr>
        <p:spPr>
          <a:xfrm>
            <a:off x="904877" y="2415322"/>
            <a:ext cx="3451730" cy="2399869"/>
          </a:xfrm>
        </p:spPr>
        <p:txBody>
          <a:bodyPr>
            <a:normAutofit/>
          </a:bodyPr>
          <a:lstStyle/>
          <a:p>
            <a:pPr algn="ctr"/>
            <a:r>
              <a:rPr lang="it-IT" sz="4000">
                <a:solidFill>
                  <a:srgbClr val="FFFFFF"/>
                </a:solidFill>
              </a:rPr>
              <a:t>Set di caratteri e confronto</a:t>
            </a:r>
          </a:p>
        </p:txBody>
      </p:sp>
      <p:sp>
        <p:nvSpPr>
          <p:cNvPr id="44" name="Content Placeholder 2">
            <a:extLst>
              <a:ext uri="{FF2B5EF4-FFF2-40B4-BE49-F238E27FC236}">
                <a16:creationId xmlns:a16="http://schemas.microsoft.com/office/drawing/2014/main" id="{3DD81070-C7A3-9D41-9B7E-2E0AFEB69E16}"/>
              </a:ext>
            </a:extLst>
          </p:cNvPr>
          <p:cNvSpPr>
            <a:spLocks noGrp="1"/>
          </p:cNvSpPr>
          <p:nvPr>
            <p:ph idx="1"/>
          </p:nvPr>
        </p:nvSpPr>
        <p:spPr>
          <a:xfrm>
            <a:off x="5120640" y="804672"/>
            <a:ext cx="6281928" cy="5248656"/>
          </a:xfrm>
        </p:spPr>
        <p:txBody>
          <a:bodyPr anchor="ctr">
            <a:normAutofit/>
          </a:bodyPr>
          <a:lstStyle/>
          <a:p>
            <a:r>
              <a:rPr lang="it-IT" sz="1900" dirty="0" err="1"/>
              <a:t>Charset</a:t>
            </a:r>
            <a:r>
              <a:rPr lang="it-IT" sz="1900" dirty="0"/>
              <a:t> and </a:t>
            </a:r>
            <a:r>
              <a:rPr lang="it-IT" sz="1900" dirty="0" err="1"/>
              <a:t>collation</a:t>
            </a:r>
            <a:r>
              <a:rPr lang="it-IT" sz="1900" dirty="0"/>
              <a:t>:</a:t>
            </a:r>
          </a:p>
          <a:p>
            <a:pPr lvl="1"/>
            <a:r>
              <a:rPr lang="it-IT" sz="1900" dirty="0"/>
              <a:t>I caratteri come sono rappresentati ? </a:t>
            </a:r>
          </a:p>
          <a:p>
            <a:pPr lvl="1"/>
            <a:r>
              <a:rPr lang="it-IT" sz="1900" dirty="0"/>
              <a:t>Come li confronto ?</a:t>
            </a:r>
          </a:p>
          <a:p>
            <a:pPr marL="457200" lvl="1" indent="0">
              <a:buNone/>
            </a:pPr>
            <a:endParaRPr lang="it-IT" sz="1900" dirty="0"/>
          </a:p>
          <a:p>
            <a:r>
              <a:rPr lang="it-IT" sz="1900" dirty="0">
                <a:hlinkClick r:id="rId3"/>
              </a:rPr>
              <a:t>https://pinetools.com/sort-list</a:t>
            </a:r>
            <a:endParaRPr lang="it-IT" sz="1900" dirty="0"/>
          </a:p>
          <a:p>
            <a:pPr lvl="1"/>
            <a:r>
              <a:rPr lang="it-IT" sz="1900" dirty="0" err="1"/>
              <a:t>òresund</a:t>
            </a:r>
            <a:r>
              <a:rPr lang="it-IT" sz="1900" dirty="0"/>
              <a:t> Bridge</a:t>
            </a:r>
          </a:p>
          <a:p>
            <a:pPr lvl="1"/>
            <a:r>
              <a:rPr lang="it-IT" sz="1900" dirty="0"/>
              <a:t>Oristano</a:t>
            </a:r>
          </a:p>
          <a:p>
            <a:pPr lvl="1"/>
            <a:r>
              <a:rPr lang="it-IT" sz="1900" dirty="0"/>
              <a:t>Arancia</a:t>
            </a:r>
          </a:p>
          <a:p>
            <a:pPr lvl="1"/>
            <a:r>
              <a:rPr lang="it-IT" sz="1900" dirty="0"/>
              <a:t>ananas</a:t>
            </a:r>
          </a:p>
          <a:p>
            <a:pPr lvl="1"/>
            <a:r>
              <a:rPr lang="it-IT" sz="1900" dirty="0"/>
              <a:t>Mela</a:t>
            </a:r>
          </a:p>
          <a:p>
            <a:pPr lvl="1"/>
            <a:r>
              <a:rPr lang="it-IT" sz="1900" dirty="0"/>
              <a:t>mandarino</a:t>
            </a:r>
          </a:p>
          <a:p>
            <a:pPr lvl="1"/>
            <a:r>
              <a:rPr lang="it-IT" sz="1900" dirty="0" err="1"/>
              <a:t>Àn</a:t>
            </a:r>
            <a:endParaRPr lang="it-IT" sz="1900" dirty="0"/>
          </a:p>
          <a:p>
            <a:pPr marL="0" indent="0">
              <a:buNone/>
            </a:pPr>
            <a:endParaRPr lang="it-IT" sz="1900" dirty="0"/>
          </a:p>
          <a:p>
            <a:pPr marL="0" indent="0">
              <a:buNone/>
            </a:pPr>
            <a:r>
              <a:rPr lang="it-IT" sz="1900" dirty="0"/>
              <a:t>Case Sensitive – Case Insensitive ?</a:t>
            </a:r>
          </a:p>
          <a:p>
            <a:pPr marL="0" indent="0">
              <a:buNone/>
            </a:pPr>
            <a:r>
              <a:rPr lang="it-IT" sz="1900" dirty="0"/>
              <a:t>Accent Sensitive - Accent Insensitive ? </a:t>
            </a:r>
          </a:p>
          <a:p>
            <a:endParaRPr lang="it-IT" sz="1900" dirty="0"/>
          </a:p>
        </p:txBody>
      </p:sp>
    </p:spTree>
    <p:extLst>
      <p:ext uri="{BB962C8B-B14F-4D97-AF65-F5344CB8AC3E}">
        <p14:creationId xmlns:p14="http://schemas.microsoft.com/office/powerpoint/2010/main" val="4278795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84ECD1-676A-0149-AABE-675F02CA48E0}"/>
              </a:ext>
            </a:extLst>
          </p:cNvPr>
          <p:cNvSpPr>
            <a:spLocks noGrp="1"/>
          </p:cNvSpPr>
          <p:nvPr>
            <p:ph type="title"/>
          </p:nvPr>
        </p:nvSpPr>
        <p:spPr>
          <a:xfrm>
            <a:off x="863029" y="1012004"/>
            <a:ext cx="3416158" cy="4795408"/>
          </a:xfrm>
        </p:spPr>
        <p:txBody>
          <a:bodyPr>
            <a:normAutofit/>
          </a:bodyPr>
          <a:lstStyle/>
          <a:p>
            <a:r>
              <a:rPr lang="it-IT">
                <a:solidFill>
                  <a:srgbClr val="FFFFFF"/>
                </a:solidFill>
              </a:rPr>
              <a:t>Introduzione: chi lavora con i databases</a:t>
            </a:r>
          </a:p>
        </p:txBody>
      </p:sp>
      <p:graphicFrame>
        <p:nvGraphicFramePr>
          <p:cNvPr id="5" name="Content Placeholder 2">
            <a:extLst>
              <a:ext uri="{FF2B5EF4-FFF2-40B4-BE49-F238E27FC236}">
                <a16:creationId xmlns:a16="http://schemas.microsoft.com/office/drawing/2014/main" id="{E56C6431-5A69-4743-9B40-038785F53B5B}"/>
              </a:ext>
            </a:extLst>
          </p:cNvPr>
          <p:cNvGraphicFramePr>
            <a:graphicFrameLocks noGrp="1"/>
          </p:cNvGraphicFramePr>
          <p:nvPr>
            <p:ph idx="1"/>
            <p:extLst>
              <p:ext uri="{D42A27DB-BD31-4B8C-83A1-F6EECF244321}">
                <p14:modId xmlns:p14="http://schemas.microsoft.com/office/powerpoint/2010/main" val="384663172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4631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6C73E8-87DA-AD49-8167-AF4668730A66}"/>
              </a:ext>
            </a:extLst>
          </p:cNvPr>
          <p:cNvSpPr>
            <a:spLocks noGrp="1"/>
          </p:cNvSpPr>
          <p:nvPr>
            <p:ph type="title"/>
          </p:nvPr>
        </p:nvSpPr>
        <p:spPr>
          <a:xfrm>
            <a:off x="838200" y="811161"/>
            <a:ext cx="3335594" cy="5403370"/>
          </a:xfrm>
        </p:spPr>
        <p:txBody>
          <a:bodyPr>
            <a:normAutofit/>
          </a:bodyPr>
          <a:lstStyle/>
          <a:p>
            <a:r>
              <a:rPr lang="it-IT">
                <a:solidFill>
                  <a:srgbClr val="FFFFFF"/>
                </a:solidFill>
              </a:rPr>
              <a:t>Creazione Data Base</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8F022706-FC6E-42FF-8787-F41CE5DE874D}"/>
              </a:ext>
            </a:extLst>
          </p:cNvPr>
          <p:cNvGraphicFramePr>
            <a:graphicFrameLocks noGrp="1"/>
          </p:cNvGraphicFramePr>
          <p:nvPr>
            <p:ph idx="1"/>
            <p:extLst>
              <p:ext uri="{D42A27DB-BD31-4B8C-83A1-F6EECF244321}">
                <p14:modId xmlns:p14="http://schemas.microsoft.com/office/powerpoint/2010/main" val="2933339386"/>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1535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82364A-E9E9-E24B-84F7-89DA7955CBEC}"/>
              </a:ext>
            </a:extLst>
          </p:cNvPr>
          <p:cNvSpPr>
            <a:spLocks noGrp="1"/>
          </p:cNvSpPr>
          <p:nvPr>
            <p:ph type="title"/>
          </p:nvPr>
        </p:nvSpPr>
        <p:spPr>
          <a:xfrm>
            <a:off x="863029" y="1012004"/>
            <a:ext cx="3416158" cy="4795408"/>
          </a:xfrm>
        </p:spPr>
        <p:txBody>
          <a:bodyPr>
            <a:normAutofit/>
          </a:bodyPr>
          <a:lstStyle/>
          <a:p>
            <a:r>
              <a:rPr lang="it-IT">
                <a:solidFill>
                  <a:srgbClr val="FFFFFF"/>
                </a:solidFill>
              </a:rPr>
              <a:t>Creazione database da shell</a:t>
            </a:r>
          </a:p>
        </p:txBody>
      </p:sp>
      <p:graphicFrame>
        <p:nvGraphicFramePr>
          <p:cNvPr id="5" name="Content Placeholder 2">
            <a:extLst>
              <a:ext uri="{FF2B5EF4-FFF2-40B4-BE49-F238E27FC236}">
                <a16:creationId xmlns:a16="http://schemas.microsoft.com/office/drawing/2014/main" id="{18AA3072-428B-4F48-93A7-21708DA2BE79}"/>
              </a:ext>
            </a:extLst>
          </p:cNvPr>
          <p:cNvGraphicFramePr>
            <a:graphicFrameLocks noGrp="1"/>
          </p:cNvGraphicFramePr>
          <p:nvPr>
            <p:ph idx="1"/>
            <p:extLst>
              <p:ext uri="{D42A27DB-BD31-4B8C-83A1-F6EECF244321}">
                <p14:modId xmlns:p14="http://schemas.microsoft.com/office/powerpoint/2010/main" val="193309404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4308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82364A-E9E9-E24B-84F7-89DA7955CBEC}"/>
              </a:ext>
            </a:extLst>
          </p:cNvPr>
          <p:cNvSpPr>
            <a:spLocks noGrp="1"/>
          </p:cNvSpPr>
          <p:nvPr>
            <p:ph type="title"/>
          </p:nvPr>
        </p:nvSpPr>
        <p:spPr>
          <a:xfrm>
            <a:off x="863029" y="1012004"/>
            <a:ext cx="3416158" cy="4795408"/>
          </a:xfrm>
        </p:spPr>
        <p:txBody>
          <a:bodyPr>
            <a:normAutofit/>
          </a:bodyPr>
          <a:lstStyle/>
          <a:p>
            <a:r>
              <a:rPr lang="it-IT" dirty="0">
                <a:solidFill>
                  <a:srgbClr val="FFFFFF"/>
                </a:solidFill>
              </a:rPr>
              <a:t>Cancellazione database da </a:t>
            </a:r>
            <a:r>
              <a:rPr lang="it-IT" dirty="0" err="1">
                <a:solidFill>
                  <a:srgbClr val="FFFFFF"/>
                </a:solidFill>
              </a:rPr>
              <a:t>shell</a:t>
            </a:r>
            <a:endParaRPr lang="it-IT" dirty="0">
              <a:solidFill>
                <a:srgbClr val="FFFFFF"/>
              </a:solidFill>
            </a:endParaRPr>
          </a:p>
        </p:txBody>
      </p:sp>
      <p:graphicFrame>
        <p:nvGraphicFramePr>
          <p:cNvPr id="5" name="Content Placeholder 2">
            <a:extLst>
              <a:ext uri="{FF2B5EF4-FFF2-40B4-BE49-F238E27FC236}">
                <a16:creationId xmlns:a16="http://schemas.microsoft.com/office/drawing/2014/main" id="{18AA3072-428B-4F48-93A7-21708DA2BE79}"/>
              </a:ext>
            </a:extLst>
          </p:cNvPr>
          <p:cNvGraphicFramePr>
            <a:graphicFrameLocks noGrp="1"/>
          </p:cNvGraphicFramePr>
          <p:nvPr>
            <p:ph idx="1"/>
            <p:extLst>
              <p:ext uri="{D42A27DB-BD31-4B8C-83A1-F6EECF244321}">
                <p14:modId xmlns:p14="http://schemas.microsoft.com/office/powerpoint/2010/main" val="242643598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3073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DEE5C6BA-FE2A-4C38-8D88-E70C06E54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3E66F28-0926-4CFB-BDAB-646CAB184C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AA98430-AE78-1341-8513-0B31A7764BC0}"/>
              </a:ext>
            </a:extLst>
          </p:cNvPr>
          <p:cNvSpPr>
            <a:spLocks noGrp="1"/>
          </p:cNvSpPr>
          <p:nvPr>
            <p:ph type="title"/>
          </p:nvPr>
        </p:nvSpPr>
        <p:spPr>
          <a:xfrm>
            <a:off x="6405094" y="802955"/>
            <a:ext cx="4977976" cy="1454051"/>
          </a:xfrm>
        </p:spPr>
        <p:txBody>
          <a:bodyPr>
            <a:normAutofit/>
          </a:bodyPr>
          <a:lstStyle/>
          <a:p>
            <a:r>
              <a:rPr lang="it-IT" sz="4100">
                <a:solidFill>
                  <a:srgbClr val="000000"/>
                </a:solidFill>
              </a:rPr>
              <a:t>Creazione Data Base con MySql Workbench</a:t>
            </a:r>
          </a:p>
        </p:txBody>
      </p:sp>
      <p:sp>
        <p:nvSpPr>
          <p:cNvPr id="48" name="Freeform 60">
            <a:extLst>
              <a:ext uri="{FF2B5EF4-FFF2-40B4-BE49-F238E27FC236}">
                <a16:creationId xmlns:a16="http://schemas.microsoft.com/office/drawing/2014/main" id="{DE9FA85F-F0FB-4952-A05F-04CC67B18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409" y="1"/>
            <a:ext cx="3960192" cy="2251543"/>
          </a:xfrm>
          <a:custGeom>
            <a:avLst/>
            <a:gdLst>
              <a:gd name="connsiteX0" fmla="*/ 20753 w 3960192"/>
              <a:gd name="connsiteY0" fmla="*/ 0 h 2251543"/>
              <a:gd name="connsiteX1" fmla="*/ 3939439 w 3960192"/>
              <a:gd name="connsiteY1" fmla="*/ 0 h 2251543"/>
              <a:gd name="connsiteX2" fmla="*/ 3949969 w 3960192"/>
              <a:gd name="connsiteY2" fmla="*/ 68994 h 2251543"/>
              <a:gd name="connsiteX3" fmla="*/ 3960192 w 3960192"/>
              <a:gd name="connsiteY3" fmla="*/ 271447 h 2251543"/>
              <a:gd name="connsiteX4" fmla="*/ 1980096 w 3960192"/>
              <a:gd name="connsiteY4" fmla="*/ 2251543 h 2251543"/>
              <a:gd name="connsiteX5" fmla="*/ 0 w 3960192"/>
              <a:gd name="connsiteY5" fmla="*/ 271447 h 2251543"/>
              <a:gd name="connsiteX6" fmla="*/ 10223 w 3960192"/>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2" h="2251543">
                <a:moveTo>
                  <a:pt x="20753" y="0"/>
                </a:moveTo>
                <a:lnTo>
                  <a:pt x="3939439" y="0"/>
                </a:lnTo>
                <a:lnTo>
                  <a:pt x="3949969" y="68994"/>
                </a:lnTo>
                <a:cubicBezTo>
                  <a:pt x="3956729" y="135559"/>
                  <a:pt x="3960192" y="203099"/>
                  <a:pt x="3960192" y="271447"/>
                </a:cubicBezTo>
                <a:cubicBezTo>
                  <a:pt x="3960192" y="1365024"/>
                  <a:pt x="3073673" y="2251543"/>
                  <a:pt x="1980096" y="2251543"/>
                </a:cubicBezTo>
                <a:cubicBezTo>
                  <a:pt x="886519" y="2251543"/>
                  <a:pt x="0" y="1365024"/>
                  <a:pt x="0" y="271447"/>
                </a:cubicBezTo>
                <a:cubicBezTo>
                  <a:pt x="0" y="203099"/>
                  <a:pt x="3463" y="135559"/>
                  <a:pt x="10223"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FBF4714D-2C9B-854A-9799-655983B0196E}"/>
              </a:ext>
            </a:extLst>
          </p:cNvPr>
          <p:cNvPicPr>
            <a:picLocks noChangeAspect="1"/>
          </p:cNvPicPr>
          <p:nvPr/>
        </p:nvPicPr>
        <p:blipFill rotWithShape="1">
          <a:blip r:embed="rId3">
            <a:alphaModFix/>
          </a:blip>
          <a:srcRect t="2631" r="1" b="6000"/>
          <a:stretch/>
        </p:blipFill>
        <p:spPr>
          <a:xfrm>
            <a:off x="1860024" y="1"/>
            <a:ext cx="3674754" cy="2106932"/>
          </a:xfrm>
          <a:custGeom>
            <a:avLst/>
            <a:gdLst/>
            <a:ahLst/>
            <a:cxnLst/>
            <a:rect l="l" t="t" r="r" b="b"/>
            <a:pathLst>
              <a:path w="3674754" h="2106932">
                <a:moveTo>
                  <a:pt x="21954" y="0"/>
                </a:moveTo>
                <a:lnTo>
                  <a:pt x="3652800" y="0"/>
                </a:lnTo>
                <a:lnTo>
                  <a:pt x="3665268" y="81694"/>
                </a:lnTo>
                <a:cubicBezTo>
                  <a:pt x="3671541" y="143461"/>
                  <a:pt x="3674754" y="206133"/>
                  <a:pt x="3674754" y="269555"/>
                </a:cubicBezTo>
                <a:cubicBezTo>
                  <a:pt x="3674754" y="1284311"/>
                  <a:pt x="2852132" y="2106932"/>
                  <a:pt x="1837377" y="2106932"/>
                </a:cubicBezTo>
                <a:cubicBezTo>
                  <a:pt x="822622" y="2106932"/>
                  <a:pt x="0" y="1284311"/>
                  <a:pt x="0" y="269555"/>
                </a:cubicBezTo>
                <a:cubicBezTo>
                  <a:pt x="0" y="206133"/>
                  <a:pt x="3214" y="143461"/>
                  <a:pt x="9486" y="81694"/>
                </a:cubicBezTo>
                <a:close/>
              </a:path>
            </a:pathLst>
          </a:custGeom>
          <a:effectLst>
            <a:softEdge rad="0"/>
          </a:effectLst>
        </p:spPr>
      </p:pic>
      <p:sp>
        <p:nvSpPr>
          <p:cNvPr id="50" name="Freeform 68">
            <a:extLst>
              <a:ext uri="{FF2B5EF4-FFF2-40B4-BE49-F238E27FC236}">
                <a16:creationId xmlns:a16="http://schemas.microsoft.com/office/drawing/2014/main" id="{FEBD362A-CC27-47D9-8FC3-A5E91BA07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2701"/>
            <a:ext cx="4956705" cy="3945299"/>
          </a:xfrm>
          <a:custGeom>
            <a:avLst/>
            <a:gdLst>
              <a:gd name="connsiteX0" fmla="*/ 2718646 w 4956705"/>
              <a:gd name="connsiteY0" fmla="*/ 0 h 3945299"/>
              <a:gd name="connsiteX1" fmla="*/ 4816486 w 4956705"/>
              <a:gd name="connsiteY1" fmla="*/ 989335 h 3945299"/>
              <a:gd name="connsiteX2" fmla="*/ 4956705 w 4956705"/>
              <a:gd name="connsiteY2" fmla="*/ 1176848 h 3945299"/>
              <a:gd name="connsiteX3" fmla="*/ 4956705 w 4956705"/>
              <a:gd name="connsiteY3" fmla="*/ 3945299 h 3945299"/>
              <a:gd name="connsiteX4" fmla="*/ 294783 w 4956705"/>
              <a:gd name="connsiteY4" fmla="*/ 3945299 h 3945299"/>
              <a:gd name="connsiteX5" fmla="*/ 213645 w 4956705"/>
              <a:gd name="connsiteY5" fmla="*/ 3776866 h 3945299"/>
              <a:gd name="connsiteX6" fmla="*/ 0 w 4956705"/>
              <a:gd name="connsiteY6" fmla="*/ 2718646 h 3945299"/>
              <a:gd name="connsiteX7" fmla="*/ 2718646 w 4956705"/>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6705" h="3945299">
                <a:moveTo>
                  <a:pt x="2718646" y="0"/>
                </a:moveTo>
                <a:cubicBezTo>
                  <a:pt x="3563221" y="0"/>
                  <a:pt x="4317846" y="385123"/>
                  <a:pt x="4816486" y="989335"/>
                </a:cubicBezTo>
                <a:lnTo>
                  <a:pt x="4956705" y="1176848"/>
                </a:lnTo>
                <a:lnTo>
                  <a:pt x="4956705" y="3945299"/>
                </a:lnTo>
                <a:lnTo>
                  <a:pt x="294783" y="3945299"/>
                </a:lnTo>
                <a:lnTo>
                  <a:pt x="213645" y="3776866"/>
                </a:lnTo>
                <a:cubicBezTo>
                  <a:pt x="76074" y="3451612"/>
                  <a:pt x="0" y="3094013"/>
                  <a:pt x="0" y="2718646"/>
                </a:cubicBezTo>
                <a:cubicBezTo>
                  <a:pt x="0" y="1217179"/>
                  <a:pt x="1217179" y="0"/>
                  <a:pt x="271864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65DE8EF1-AD6A-D040-B5CB-B8D32B7DF7B2}"/>
              </a:ext>
            </a:extLst>
          </p:cNvPr>
          <p:cNvPicPr>
            <a:picLocks noChangeAspect="1"/>
          </p:cNvPicPr>
          <p:nvPr/>
        </p:nvPicPr>
        <p:blipFill rotWithShape="1">
          <a:blip r:embed="rId4"/>
          <a:srcRect r="18248" b="-1"/>
          <a:stretch/>
        </p:blipFill>
        <p:spPr>
          <a:xfrm>
            <a:off x="20" y="3076732"/>
            <a:ext cx="4792654" cy="3781268"/>
          </a:xfrm>
          <a:custGeom>
            <a:avLst/>
            <a:gdLst/>
            <a:ahLst/>
            <a:cxnLst/>
            <a:rect l="l" t="t" r="r" b="b"/>
            <a:pathLst>
              <a:path w="4792674" h="3781268">
                <a:moveTo>
                  <a:pt x="2238059" y="0"/>
                </a:moveTo>
                <a:cubicBezTo>
                  <a:pt x="3648934" y="0"/>
                  <a:pt x="4792674" y="1143740"/>
                  <a:pt x="4792674" y="2554615"/>
                </a:cubicBezTo>
                <a:cubicBezTo>
                  <a:pt x="4792674" y="2995514"/>
                  <a:pt x="4680980" y="3410325"/>
                  <a:pt x="4484346" y="3772297"/>
                </a:cubicBezTo>
                <a:lnTo>
                  <a:pt x="4478895" y="3781268"/>
                </a:lnTo>
                <a:lnTo>
                  <a:pt x="0" y="3781268"/>
                </a:lnTo>
                <a:lnTo>
                  <a:pt x="0" y="1323391"/>
                </a:lnTo>
                <a:lnTo>
                  <a:pt x="119732" y="1126306"/>
                </a:lnTo>
                <a:cubicBezTo>
                  <a:pt x="578815" y="446774"/>
                  <a:pt x="1356262" y="0"/>
                  <a:pt x="2238059" y="0"/>
                </a:cubicBezTo>
                <a:close/>
              </a:path>
            </a:pathLst>
          </a:custGeom>
        </p:spPr>
      </p:pic>
      <p:sp>
        <p:nvSpPr>
          <p:cNvPr id="3" name="Content Placeholder 2">
            <a:extLst>
              <a:ext uri="{FF2B5EF4-FFF2-40B4-BE49-F238E27FC236}">
                <a16:creationId xmlns:a16="http://schemas.microsoft.com/office/drawing/2014/main" id="{8F4570F7-0348-EA4A-933D-5247329D3721}"/>
              </a:ext>
            </a:extLst>
          </p:cNvPr>
          <p:cNvSpPr>
            <a:spLocks noGrp="1"/>
          </p:cNvSpPr>
          <p:nvPr>
            <p:ph idx="1"/>
          </p:nvPr>
        </p:nvSpPr>
        <p:spPr>
          <a:xfrm>
            <a:off x="6405094" y="2421682"/>
            <a:ext cx="4977578" cy="3639289"/>
          </a:xfrm>
        </p:spPr>
        <p:txBody>
          <a:bodyPr anchor="ctr">
            <a:normAutofit/>
          </a:bodyPr>
          <a:lstStyle/>
          <a:p>
            <a:r>
              <a:rPr lang="it-IT" sz="2000" dirty="0">
                <a:solidFill>
                  <a:srgbClr val="000000"/>
                </a:solidFill>
              </a:rPr>
              <a:t>Cliccare su icona crea database</a:t>
            </a:r>
          </a:p>
          <a:p>
            <a:r>
              <a:rPr lang="it-IT" sz="2000" dirty="0">
                <a:solidFill>
                  <a:srgbClr val="000000"/>
                </a:solidFill>
              </a:rPr>
              <a:t>Nome </a:t>
            </a:r>
            <a:r>
              <a:rPr lang="it-IT" sz="2000" dirty="0" err="1">
                <a:solidFill>
                  <a:srgbClr val="000000"/>
                </a:solidFill>
              </a:rPr>
              <a:t>DataBase</a:t>
            </a:r>
            <a:r>
              <a:rPr lang="it-IT" sz="2000" dirty="0">
                <a:solidFill>
                  <a:srgbClr val="000000"/>
                </a:solidFill>
              </a:rPr>
              <a:t>: </a:t>
            </a:r>
            <a:r>
              <a:rPr lang="en-GB" sz="2000" dirty="0" err="1"/>
              <a:t>user_xxxx</a:t>
            </a:r>
            <a:endParaRPr lang="it-IT" sz="2000" dirty="0">
              <a:solidFill>
                <a:srgbClr val="000000"/>
              </a:solidFill>
            </a:endParaRPr>
          </a:p>
          <a:p>
            <a:r>
              <a:rPr lang="it-IT" sz="2000" dirty="0">
                <a:solidFill>
                  <a:srgbClr val="000000"/>
                </a:solidFill>
              </a:rPr>
              <a:t>Default </a:t>
            </a:r>
            <a:r>
              <a:rPr lang="it-IT" sz="2000" dirty="0" err="1">
                <a:solidFill>
                  <a:srgbClr val="000000"/>
                </a:solidFill>
              </a:rPr>
              <a:t>Collation</a:t>
            </a:r>
            <a:endParaRPr lang="it-IT" sz="2000" dirty="0">
              <a:solidFill>
                <a:srgbClr val="000000"/>
              </a:solidFill>
            </a:endParaRPr>
          </a:p>
          <a:p>
            <a:r>
              <a:rPr lang="it-IT" sz="2000" dirty="0" err="1">
                <a:solidFill>
                  <a:srgbClr val="000000"/>
                </a:solidFill>
              </a:rPr>
              <a:t>Apply</a:t>
            </a:r>
            <a:endParaRPr lang="it-IT" sz="2000" dirty="0">
              <a:solidFill>
                <a:srgbClr val="000000"/>
              </a:solidFill>
            </a:endParaRPr>
          </a:p>
        </p:txBody>
      </p:sp>
    </p:spTree>
    <p:extLst>
      <p:ext uri="{BB962C8B-B14F-4D97-AF65-F5344CB8AC3E}">
        <p14:creationId xmlns:p14="http://schemas.microsoft.com/office/powerpoint/2010/main" val="1255400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82364A-E9E9-E24B-84F7-89DA7955CBEC}"/>
              </a:ext>
            </a:extLst>
          </p:cNvPr>
          <p:cNvSpPr>
            <a:spLocks noGrp="1"/>
          </p:cNvSpPr>
          <p:nvPr>
            <p:ph type="title"/>
          </p:nvPr>
        </p:nvSpPr>
        <p:spPr>
          <a:xfrm>
            <a:off x="863029" y="1012004"/>
            <a:ext cx="3416158" cy="4795408"/>
          </a:xfrm>
        </p:spPr>
        <p:txBody>
          <a:bodyPr>
            <a:normAutofit/>
          </a:bodyPr>
          <a:lstStyle/>
          <a:p>
            <a:r>
              <a:rPr lang="it-IT" dirty="0">
                <a:solidFill>
                  <a:srgbClr val="FFFFFF"/>
                </a:solidFill>
              </a:rPr>
              <a:t>Cancellazione database</a:t>
            </a:r>
          </a:p>
        </p:txBody>
      </p:sp>
      <p:graphicFrame>
        <p:nvGraphicFramePr>
          <p:cNvPr id="5" name="Content Placeholder 2">
            <a:extLst>
              <a:ext uri="{FF2B5EF4-FFF2-40B4-BE49-F238E27FC236}">
                <a16:creationId xmlns:a16="http://schemas.microsoft.com/office/drawing/2014/main" id="{18AA3072-428B-4F48-93A7-21708DA2BE79}"/>
              </a:ext>
            </a:extLst>
          </p:cNvPr>
          <p:cNvGraphicFramePr>
            <a:graphicFrameLocks noGrp="1"/>
          </p:cNvGraphicFramePr>
          <p:nvPr>
            <p:ph idx="1"/>
            <p:extLst>
              <p:ext uri="{D42A27DB-BD31-4B8C-83A1-F6EECF244321}">
                <p14:modId xmlns:p14="http://schemas.microsoft.com/office/powerpoint/2010/main" val="150645293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72828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59E62F9-7525-3D49-9401-AF7FFC51FE1F}"/>
              </a:ext>
            </a:extLst>
          </p:cNvPr>
          <p:cNvSpPr>
            <a:spLocks noGrp="1"/>
          </p:cNvSpPr>
          <p:nvPr>
            <p:ph type="title"/>
          </p:nvPr>
        </p:nvSpPr>
        <p:spPr>
          <a:xfrm>
            <a:off x="863029" y="1012004"/>
            <a:ext cx="3416158" cy="4795408"/>
          </a:xfrm>
        </p:spPr>
        <p:txBody>
          <a:bodyPr>
            <a:normAutofit/>
          </a:bodyPr>
          <a:lstStyle/>
          <a:p>
            <a:r>
              <a:rPr lang="it-IT" dirty="0">
                <a:solidFill>
                  <a:srgbClr val="FFFFFF"/>
                </a:solidFill>
              </a:rPr>
              <a:t>Modifica e Cancellazione </a:t>
            </a:r>
            <a:r>
              <a:rPr lang="it-IT" dirty="0" err="1">
                <a:solidFill>
                  <a:srgbClr val="FFFFFF"/>
                </a:solidFill>
              </a:rPr>
              <a:t>DataBase</a:t>
            </a:r>
            <a:endParaRPr lang="it-IT" dirty="0">
              <a:solidFill>
                <a:srgbClr val="FFFFFF"/>
              </a:solidFill>
            </a:endParaRPr>
          </a:p>
        </p:txBody>
      </p:sp>
      <p:graphicFrame>
        <p:nvGraphicFramePr>
          <p:cNvPr id="5" name="Content Placeholder 2">
            <a:extLst>
              <a:ext uri="{FF2B5EF4-FFF2-40B4-BE49-F238E27FC236}">
                <a16:creationId xmlns:a16="http://schemas.microsoft.com/office/drawing/2014/main" id="{2A86F1B5-536B-4AED-9DA5-0CE35FB0E397}"/>
              </a:ext>
            </a:extLst>
          </p:cNvPr>
          <p:cNvGraphicFramePr>
            <a:graphicFrameLocks noGrp="1"/>
          </p:cNvGraphicFramePr>
          <p:nvPr>
            <p:ph idx="1"/>
            <p:extLst>
              <p:ext uri="{D42A27DB-BD31-4B8C-83A1-F6EECF244321}">
                <p14:modId xmlns:p14="http://schemas.microsoft.com/office/powerpoint/2010/main" val="176591256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3325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CE1E4A-0FC8-BC47-A49B-FF1546C42A61}"/>
              </a:ext>
            </a:extLst>
          </p:cNvPr>
          <p:cNvSpPr>
            <a:spLocks noGrp="1"/>
          </p:cNvSpPr>
          <p:nvPr>
            <p:ph type="title"/>
          </p:nvPr>
        </p:nvSpPr>
        <p:spPr>
          <a:xfrm>
            <a:off x="804673" y="3320859"/>
            <a:ext cx="4573475" cy="2076333"/>
          </a:xfrm>
        </p:spPr>
        <p:txBody>
          <a:bodyPr vert="horz" lIns="91440" tIns="45720" rIns="91440" bIns="45720" rtlCol="0" anchor="t">
            <a:normAutofit/>
          </a:bodyPr>
          <a:lstStyle/>
          <a:p>
            <a:r>
              <a:rPr lang="en-US" sz="4800" kern="1200">
                <a:solidFill>
                  <a:schemeClr val="bg1"/>
                </a:solidFill>
                <a:latin typeface="+mj-lt"/>
                <a:ea typeface="+mj-ea"/>
                <a:cs typeface="+mj-cs"/>
              </a:rPr>
              <a:t>Ricreate il data base.</a:t>
            </a:r>
          </a:p>
        </p:txBody>
      </p:sp>
      <p:sp>
        <p:nvSpPr>
          <p:cNvPr id="12" name="Freeform: Shape 1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Database">
            <a:extLst>
              <a:ext uri="{FF2B5EF4-FFF2-40B4-BE49-F238E27FC236}">
                <a16:creationId xmlns:a16="http://schemas.microsoft.com/office/drawing/2014/main" id="{1B96C015-35E4-4C57-B58C-8D91285C79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24495385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B9380-E94C-6E4B-8E52-AA9EBA54F810}"/>
              </a:ext>
            </a:extLst>
          </p:cNvPr>
          <p:cNvSpPr>
            <a:spLocks noGrp="1"/>
          </p:cNvSpPr>
          <p:nvPr>
            <p:ph type="title"/>
          </p:nvPr>
        </p:nvSpPr>
        <p:spPr>
          <a:xfrm>
            <a:off x="6096000" y="2078920"/>
            <a:ext cx="5334930" cy="3004145"/>
          </a:xfrm>
        </p:spPr>
        <p:txBody>
          <a:bodyPr vert="horz" lIns="91440" tIns="45720" rIns="91440" bIns="45720" rtlCol="0" anchor="b">
            <a:normAutofit fontScale="90000"/>
          </a:bodyPr>
          <a:lstStyle/>
          <a:p>
            <a:pPr algn="ctr"/>
            <a:r>
              <a:rPr lang="en-US" sz="6000" dirty="0"/>
              <a:t>Cosa </a:t>
            </a:r>
            <a:r>
              <a:rPr lang="en-US" sz="6000" dirty="0" err="1"/>
              <a:t>faccio</a:t>
            </a:r>
            <a:r>
              <a:rPr lang="en-US" sz="6000" dirty="0"/>
              <a:t> per </a:t>
            </a:r>
            <a:r>
              <a:rPr lang="en-US" sz="6000" dirty="0" err="1"/>
              <a:t>creare</a:t>
            </a:r>
            <a:r>
              <a:rPr lang="en-US" sz="6000" dirty="0"/>
              <a:t> un database in Redcap ..</a:t>
            </a:r>
          </a:p>
        </p:txBody>
      </p:sp>
      <p:pic>
        <p:nvPicPr>
          <p:cNvPr id="8194" name="Picture 2" descr="Question Mark Information Clip Art, PNG, 1500x1500px, 3d Computer Graphics, Question  Mark, Human Behavior, Information, Joint">
            <a:extLst>
              <a:ext uri="{FF2B5EF4-FFF2-40B4-BE49-F238E27FC236}">
                <a16:creationId xmlns:a16="http://schemas.microsoft.com/office/drawing/2014/main" id="{D8317BDD-966D-5546-B13C-DCBCB56613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7126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D09168-7353-D748-B340-46A33FEB799A}"/>
              </a:ext>
            </a:extLst>
          </p:cNvPr>
          <p:cNvSpPr>
            <a:spLocks noGrp="1"/>
          </p:cNvSpPr>
          <p:nvPr>
            <p:ph type="title"/>
          </p:nvPr>
        </p:nvSpPr>
        <p:spPr>
          <a:xfrm>
            <a:off x="863029" y="1012004"/>
            <a:ext cx="3416158" cy="4795408"/>
          </a:xfrm>
        </p:spPr>
        <p:txBody>
          <a:bodyPr>
            <a:normAutofit/>
          </a:bodyPr>
          <a:lstStyle/>
          <a:p>
            <a:r>
              <a:rPr lang="it-IT">
                <a:solidFill>
                  <a:srgbClr val="FFFFFF"/>
                </a:solidFill>
              </a:rPr>
              <a:t>Tipi di dati</a:t>
            </a:r>
          </a:p>
        </p:txBody>
      </p:sp>
      <p:graphicFrame>
        <p:nvGraphicFramePr>
          <p:cNvPr id="5" name="Content Placeholder 2">
            <a:extLst>
              <a:ext uri="{FF2B5EF4-FFF2-40B4-BE49-F238E27FC236}">
                <a16:creationId xmlns:a16="http://schemas.microsoft.com/office/drawing/2014/main" id="{12AA119D-B8D7-43B5-BA1A-22BCF39228E3}"/>
              </a:ext>
            </a:extLst>
          </p:cNvPr>
          <p:cNvGraphicFramePr>
            <a:graphicFrameLocks noGrp="1"/>
          </p:cNvGraphicFramePr>
          <p:nvPr>
            <p:ph idx="1"/>
            <p:extLst>
              <p:ext uri="{D42A27DB-BD31-4B8C-83A1-F6EECF244321}">
                <p14:modId xmlns:p14="http://schemas.microsoft.com/office/powerpoint/2010/main" val="406851402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566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582EBC-5828-384A-AE7C-5731A670EFD6}"/>
              </a:ext>
            </a:extLst>
          </p:cNvPr>
          <p:cNvSpPr>
            <a:spLocks noGrp="1"/>
          </p:cNvSpPr>
          <p:nvPr>
            <p:ph type="title"/>
          </p:nvPr>
        </p:nvSpPr>
        <p:spPr>
          <a:xfrm>
            <a:off x="943277" y="712269"/>
            <a:ext cx="3370998" cy="5502264"/>
          </a:xfrm>
        </p:spPr>
        <p:txBody>
          <a:bodyPr>
            <a:normAutofit/>
          </a:bodyPr>
          <a:lstStyle/>
          <a:p>
            <a:r>
              <a:rPr lang="it-IT">
                <a:solidFill>
                  <a:srgbClr val="FFFFFF"/>
                </a:solidFill>
              </a:rPr>
              <a:t>Perché ?</a:t>
            </a:r>
          </a:p>
        </p:txBody>
      </p:sp>
      <p:cxnSp>
        <p:nvCxnSpPr>
          <p:cNvPr id="12" name="Straight Connector 11">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66BDC59-E42C-473C-AFDD-BE7B0E4CD6F6}"/>
              </a:ext>
            </a:extLst>
          </p:cNvPr>
          <p:cNvGraphicFramePr>
            <a:graphicFrameLocks noGrp="1"/>
          </p:cNvGraphicFramePr>
          <p:nvPr>
            <p:ph idx="1"/>
            <p:extLst>
              <p:ext uri="{D42A27DB-BD31-4B8C-83A1-F6EECF244321}">
                <p14:modId xmlns:p14="http://schemas.microsoft.com/office/powerpoint/2010/main" val="17937331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4214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8197A48-7B95-4B4B-BEAB-DB2F5850A8C6}"/>
              </a:ext>
            </a:extLst>
          </p:cNvPr>
          <p:cNvSpPr>
            <a:spLocks noGrp="1"/>
          </p:cNvSpPr>
          <p:nvPr>
            <p:ph type="title"/>
          </p:nvPr>
        </p:nvSpPr>
        <p:spPr>
          <a:xfrm>
            <a:off x="526073" y="466578"/>
            <a:ext cx="11139854" cy="930447"/>
          </a:xfrm>
        </p:spPr>
        <p:txBody>
          <a:bodyPr vert="horz" lIns="91440" tIns="45720" rIns="91440" bIns="45720" rtlCol="0" anchor="b">
            <a:normAutofit fontScale="90000"/>
          </a:bodyPr>
          <a:lstStyle/>
          <a:p>
            <a:pPr algn="ctr"/>
            <a:r>
              <a:rPr lang="en-US" sz="3400" kern="1200" dirty="0">
                <a:solidFill>
                  <a:srgbClr val="FFFFFF"/>
                </a:solidFill>
                <a:latin typeface="+mj-lt"/>
                <a:ea typeface="+mj-ea"/>
                <a:cs typeface="+mj-cs"/>
              </a:rPr>
              <a:t> </a:t>
            </a:r>
            <a:r>
              <a:rPr lang="en-US" sz="3400" kern="1200" dirty="0" err="1">
                <a:solidFill>
                  <a:srgbClr val="FFFFFF"/>
                </a:solidFill>
                <a:latin typeface="+mj-lt"/>
                <a:ea typeface="+mj-ea"/>
                <a:cs typeface="+mj-cs"/>
              </a:rPr>
              <a:t>Quali</a:t>
            </a:r>
            <a:r>
              <a:rPr lang="en-US" sz="3400" kern="1200" dirty="0">
                <a:solidFill>
                  <a:srgbClr val="FFFFFF"/>
                </a:solidFill>
                <a:latin typeface="+mj-lt"/>
                <a:ea typeface="+mj-ea"/>
                <a:cs typeface="+mj-cs"/>
              </a:rPr>
              <a:t> </a:t>
            </a:r>
            <a:r>
              <a:rPr lang="en-US" sz="3400" kern="1200" dirty="0" err="1">
                <a:solidFill>
                  <a:srgbClr val="FFFFFF"/>
                </a:solidFill>
                <a:latin typeface="+mj-lt"/>
                <a:ea typeface="+mj-ea"/>
                <a:cs typeface="+mj-cs"/>
              </a:rPr>
              <a:t>conoscenze</a:t>
            </a:r>
            <a:r>
              <a:rPr lang="en-US" sz="3400" kern="1200" dirty="0">
                <a:solidFill>
                  <a:srgbClr val="FFFFFF"/>
                </a:solidFill>
                <a:latin typeface="+mj-lt"/>
                <a:ea typeface="+mj-ea"/>
                <a:cs typeface="+mj-cs"/>
              </a:rPr>
              <a:t> </a:t>
            </a:r>
            <a:r>
              <a:rPr lang="en-US" sz="3400" kern="1200" dirty="0" err="1">
                <a:solidFill>
                  <a:srgbClr val="FFFFFF"/>
                </a:solidFill>
                <a:latin typeface="+mj-lt"/>
                <a:ea typeface="+mj-ea"/>
                <a:cs typeface="+mj-cs"/>
              </a:rPr>
              <a:t>si</a:t>
            </a:r>
            <a:r>
              <a:rPr lang="en-US" sz="3400" kern="1200" dirty="0">
                <a:solidFill>
                  <a:srgbClr val="FFFFFF"/>
                </a:solidFill>
                <a:latin typeface="+mj-lt"/>
                <a:ea typeface="+mj-ea"/>
                <a:cs typeface="+mj-cs"/>
              </a:rPr>
              <a:t> </a:t>
            </a:r>
            <a:r>
              <a:rPr lang="en-US" sz="3400" kern="1200" dirty="0" err="1">
                <a:solidFill>
                  <a:srgbClr val="FFFFFF"/>
                </a:solidFill>
                <a:latin typeface="+mj-lt"/>
                <a:ea typeface="+mj-ea"/>
                <a:cs typeface="+mj-cs"/>
              </a:rPr>
              <a:t>devono</a:t>
            </a:r>
            <a:r>
              <a:rPr lang="en-US" sz="3400" kern="1200" dirty="0">
                <a:solidFill>
                  <a:srgbClr val="FFFFFF"/>
                </a:solidFill>
                <a:latin typeface="+mj-lt"/>
                <a:ea typeface="+mj-ea"/>
                <a:cs typeface="+mj-cs"/>
              </a:rPr>
              <a:t> </a:t>
            </a:r>
            <a:r>
              <a:rPr lang="en-US" sz="3400" kern="1200" dirty="0" err="1">
                <a:solidFill>
                  <a:srgbClr val="FFFFFF"/>
                </a:solidFill>
                <a:latin typeface="+mj-lt"/>
                <a:ea typeface="+mj-ea"/>
                <a:cs typeface="+mj-cs"/>
              </a:rPr>
              <a:t>avere</a:t>
            </a:r>
            <a:r>
              <a:rPr lang="en-US" sz="3400" kern="1200" dirty="0">
                <a:solidFill>
                  <a:srgbClr val="FFFFFF"/>
                </a:solidFill>
                <a:latin typeface="+mj-lt"/>
                <a:ea typeface="+mj-ea"/>
                <a:cs typeface="+mj-cs"/>
              </a:rPr>
              <a:t> per </a:t>
            </a:r>
            <a:r>
              <a:rPr lang="en-US" sz="3400" kern="1200" dirty="0" err="1">
                <a:solidFill>
                  <a:srgbClr val="FFFFFF"/>
                </a:solidFill>
                <a:latin typeface="+mj-lt"/>
                <a:ea typeface="+mj-ea"/>
                <a:cs typeface="+mj-cs"/>
              </a:rPr>
              <a:t>utilizzare</a:t>
            </a:r>
            <a:r>
              <a:rPr lang="en-US" sz="3400" kern="1200" dirty="0">
                <a:solidFill>
                  <a:srgbClr val="FFFFFF"/>
                </a:solidFill>
                <a:latin typeface="+mj-lt"/>
                <a:ea typeface="+mj-ea"/>
                <a:cs typeface="+mj-cs"/>
              </a:rPr>
              <a:t> al </a:t>
            </a:r>
            <a:r>
              <a:rPr lang="en-US" sz="3400" kern="1200" dirty="0" err="1">
                <a:solidFill>
                  <a:srgbClr val="FFFFFF"/>
                </a:solidFill>
                <a:latin typeface="+mj-lt"/>
                <a:ea typeface="+mj-ea"/>
                <a:cs typeface="+mj-cs"/>
              </a:rPr>
              <a:t>meglio</a:t>
            </a:r>
            <a:r>
              <a:rPr lang="en-US" sz="3400" kern="1200" dirty="0">
                <a:solidFill>
                  <a:srgbClr val="FFFFFF"/>
                </a:solidFill>
                <a:latin typeface="+mj-lt"/>
                <a:ea typeface="+mj-ea"/>
                <a:cs typeface="+mj-cs"/>
              </a:rPr>
              <a:t> </a:t>
            </a:r>
            <a:r>
              <a:rPr lang="en-US" sz="3400" kern="1200" dirty="0" err="1">
                <a:solidFill>
                  <a:srgbClr val="FFFFFF"/>
                </a:solidFill>
                <a:latin typeface="+mj-lt"/>
                <a:ea typeface="+mj-ea"/>
                <a:cs typeface="+mj-cs"/>
              </a:rPr>
              <a:t>i</a:t>
            </a:r>
            <a:r>
              <a:rPr lang="en-US" sz="3400" kern="1200" dirty="0">
                <a:solidFill>
                  <a:srgbClr val="FFFFFF"/>
                </a:solidFill>
                <a:latin typeface="+mj-lt"/>
                <a:ea typeface="+mj-ea"/>
                <a:cs typeface="+mj-cs"/>
              </a:rPr>
              <a:t> database</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E263CBBE-F3AE-864F-90A2-5061C6C725FC}"/>
              </a:ext>
            </a:extLst>
          </p:cNvPr>
          <p:cNvGraphicFramePr>
            <a:graphicFrameLocks noGrp="1"/>
          </p:cNvGraphicFramePr>
          <p:nvPr>
            <p:extLst>
              <p:ext uri="{D42A27DB-BD31-4B8C-83A1-F6EECF244321}">
                <p14:modId xmlns:p14="http://schemas.microsoft.com/office/powerpoint/2010/main" val="2275844123"/>
              </p:ext>
            </p:extLst>
          </p:nvPr>
        </p:nvGraphicFramePr>
        <p:xfrm>
          <a:off x="320040" y="2514006"/>
          <a:ext cx="11496821" cy="3989448"/>
        </p:xfrm>
        <a:graphic>
          <a:graphicData uri="http://schemas.openxmlformats.org/drawingml/2006/table">
            <a:tbl>
              <a:tblPr firstRow="1" bandRow="1">
                <a:tableStyleId>{9D7B26C5-4107-4FEC-AEDC-1716B250A1EF}</a:tableStyleId>
              </a:tblPr>
              <a:tblGrid>
                <a:gridCol w="6789933">
                  <a:extLst>
                    <a:ext uri="{9D8B030D-6E8A-4147-A177-3AD203B41FA5}">
                      <a16:colId xmlns:a16="http://schemas.microsoft.com/office/drawing/2014/main" val="1091021867"/>
                    </a:ext>
                  </a:extLst>
                </a:gridCol>
                <a:gridCol w="4706888">
                  <a:extLst>
                    <a:ext uri="{9D8B030D-6E8A-4147-A177-3AD203B41FA5}">
                      <a16:colId xmlns:a16="http://schemas.microsoft.com/office/drawing/2014/main" val="2003681518"/>
                    </a:ext>
                  </a:extLst>
                </a:gridCol>
              </a:tblGrid>
              <a:tr h="664908">
                <a:tc>
                  <a:txBody>
                    <a:bodyPr/>
                    <a:lstStyle/>
                    <a:p>
                      <a:r>
                        <a:rPr lang="it-IT" sz="3000"/>
                        <a:t>Area di Competenza</a:t>
                      </a:r>
                    </a:p>
                  </a:txBody>
                  <a:tcPr marL="151115" marR="151115" marT="75558" marB="75558"/>
                </a:tc>
                <a:tc>
                  <a:txBody>
                    <a:bodyPr/>
                    <a:lstStyle/>
                    <a:p>
                      <a:r>
                        <a:rPr lang="it-IT" sz="3000"/>
                        <a:t>Livello</a:t>
                      </a:r>
                    </a:p>
                  </a:txBody>
                  <a:tcPr marL="151115" marR="151115" marT="75558" marB="75558"/>
                </a:tc>
                <a:extLst>
                  <a:ext uri="{0D108BD9-81ED-4DB2-BD59-A6C34878D82A}">
                    <a16:rowId xmlns:a16="http://schemas.microsoft.com/office/drawing/2014/main" val="3748433832"/>
                  </a:ext>
                </a:extLst>
              </a:tr>
              <a:tr h="6649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a:t>Dominio</a:t>
                      </a:r>
                    </a:p>
                  </a:txBody>
                  <a:tcPr marL="151115" marR="151115" marT="75558" marB="75558"/>
                </a:tc>
                <a:tc>
                  <a:txBody>
                    <a:bodyPr/>
                    <a:lstStyle/>
                    <a:p>
                      <a:r>
                        <a:rPr lang="it-IT" sz="3000"/>
                        <a:t>Elevato</a:t>
                      </a:r>
                    </a:p>
                  </a:txBody>
                  <a:tcPr marL="151115" marR="151115" marT="75558" marB="75558"/>
                </a:tc>
                <a:extLst>
                  <a:ext uri="{0D108BD9-81ED-4DB2-BD59-A6C34878D82A}">
                    <a16:rowId xmlns:a16="http://schemas.microsoft.com/office/drawing/2014/main" val="2145543374"/>
                  </a:ext>
                </a:extLst>
              </a:tr>
              <a:tr h="6649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a:t>SQL</a:t>
                      </a:r>
                    </a:p>
                  </a:txBody>
                  <a:tcPr marL="151115" marR="151115" marT="75558" marB="75558"/>
                </a:tc>
                <a:tc>
                  <a:txBody>
                    <a:bodyPr/>
                    <a:lstStyle/>
                    <a:p>
                      <a:r>
                        <a:rPr lang="it-IT" sz="3000"/>
                        <a:t>Medio - Elevato</a:t>
                      </a:r>
                    </a:p>
                  </a:txBody>
                  <a:tcPr marL="151115" marR="151115" marT="75558" marB="75558"/>
                </a:tc>
                <a:extLst>
                  <a:ext uri="{0D108BD9-81ED-4DB2-BD59-A6C34878D82A}">
                    <a16:rowId xmlns:a16="http://schemas.microsoft.com/office/drawing/2014/main" val="3218445953"/>
                  </a:ext>
                </a:extLst>
              </a:tr>
              <a:tr h="6649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a:t>Progettazione RDBMS</a:t>
                      </a:r>
                    </a:p>
                  </a:txBody>
                  <a:tcPr marL="151115" marR="151115" marT="75558" marB="75558"/>
                </a:tc>
                <a:tc>
                  <a:txBody>
                    <a:bodyPr/>
                    <a:lstStyle/>
                    <a:p>
                      <a:r>
                        <a:rPr lang="it-IT" sz="3000" dirty="0"/>
                        <a:t>Base</a:t>
                      </a:r>
                    </a:p>
                  </a:txBody>
                  <a:tcPr marL="151115" marR="151115" marT="75558" marB="75558"/>
                </a:tc>
                <a:extLst>
                  <a:ext uri="{0D108BD9-81ED-4DB2-BD59-A6C34878D82A}">
                    <a16:rowId xmlns:a16="http://schemas.microsoft.com/office/drawing/2014/main" val="1175230451"/>
                  </a:ext>
                </a:extLst>
              </a:tr>
              <a:tr h="6649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a:t>Sistema Operativo</a:t>
                      </a:r>
                    </a:p>
                  </a:txBody>
                  <a:tcPr marL="151115" marR="151115" marT="75558" marB="75558"/>
                </a:tc>
                <a:tc>
                  <a:txBody>
                    <a:bodyPr/>
                    <a:lstStyle/>
                    <a:p>
                      <a:r>
                        <a:rPr lang="it-IT" sz="3000"/>
                        <a:t>Base</a:t>
                      </a:r>
                    </a:p>
                  </a:txBody>
                  <a:tcPr marL="151115" marR="151115" marT="75558" marB="75558"/>
                </a:tc>
                <a:extLst>
                  <a:ext uri="{0D108BD9-81ED-4DB2-BD59-A6C34878D82A}">
                    <a16:rowId xmlns:a16="http://schemas.microsoft.com/office/drawing/2014/main" val="1138985857"/>
                  </a:ext>
                </a:extLst>
              </a:tr>
              <a:tr h="6649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a:t>Architettura Informatica</a:t>
                      </a:r>
                    </a:p>
                  </a:txBody>
                  <a:tcPr marL="151115" marR="151115" marT="75558" marB="75558"/>
                </a:tc>
                <a:tc>
                  <a:txBody>
                    <a:bodyPr/>
                    <a:lstStyle/>
                    <a:p>
                      <a:r>
                        <a:rPr lang="it-IT" sz="3000" dirty="0"/>
                        <a:t>Base</a:t>
                      </a:r>
                    </a:p>
                  </a:txBody>
                  <a:tcPr marL="151115" marR="151115" marT="75558" marB="75558"/>
                </a:tc>
                <a:extLst>
                  <a:ext uri="{0D108BD9-81ED-4DB2-BD59-A6C34878D82A}">
                    <a16:rowId xmlns:a16="http://schemas.microsoft.com/office/drawing/2014/main" val="1622997717"/>
                  </a:ext>
                </a:extLst>
              </a:tr>
            </a:tbl>
          </a:graphicData>
        </a:graphic>
      </p:graphicFrame>
    </p:spTree>
    <p:extLst>
      <p:ext uri="{BB962C8B-B14F-4D97-AF65-F5344CB8AC3E}">
        <p14:creationId xmlns:p14="http://schemas.microsoft.com/office/powerpoint/2010/main" val="7729703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49E242-BB11-3145-9739-20180E627D2E}"/>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err="1">
                <a:solidFill>
                  <a:srgbClr val="FFFFFF"/>
                </a:solidFill>
                <a:latin typeface="+mj-lt"/>
                <a:ea typeface="+mj-ea"/>
                <a:cs typeface="+mj-cs"/>
              </a:rPr>
              <a:t>Tipo</a:t>
            </a:r>
            <a:r>
              <a:rPr lang="en-US" sz="5400" kern="1200" dirty="0">
                <a:solidFill>
                  <a:srgbClr val="FFFFFF"/>
                </a:solidFill>
                <a:latin typeface="+mj-lt"/>
                <a:ea typeface="+mj-ea"/>
                <a:cs typeface="+mj-cs"/>
              </a:rPr>
              <a:t> </a:t>
            </a:r>
            <a:r>
              <a:rPr lang="en-US" sz="5400" kern="1200" dirty="0" err="1">
                <a:solidFill>
                  <a:srgbClr val="FFFFFF"/>
                </a:solidFill>
                <a:latin typeface="+mj-lt"/>
                <a:ea typeface="+mj-ea"/>
                <a:cs typeface="+mj-cs"/>
              </a:rPr>
              <a:t>testo</a:t>
            </a:r>
            <a:r>
              <a:rPr lang="en-US" sz="5400" kern="1200" dirty="0">
                <a:solidFill>
                  <a:srgbClr val="FFFFFF"/>
                </a:solidFill>
                <a:latin typeface="+mj-lt"/>
                <a:ea typeface="+mj-ea"/>
                <a:cs typeface="+mj-cs"/>
              </a:rPr>
              <a:t>/</a:t>
            </a:r>
            <a:r>
              <a:rPr lang="en-US" sz="5400" kern="1200" dirty="0" err="1">
                <a:solidFill>
                  <a:srgbClr val="FFFFFF"/>
                </a:solidFill>
                <a:latin typeface="+mj-lt"/>
                <a:ea typeface="+mj-ea"/>
                <a:cs typeface="+mj-cs"/>
              </a:rPr>
              <a:t>binario</a:t>
            </a:r>
            <a:endParaRPr lang="en-US" sz="5400" kern="1200" dirty="0">
              <a:solidFill>
                <a:srgbClr val="FFFFFF"/>
              </a:solidFill>
              <a:latin typeface="+mj-lt"/>
              <a:ea typeface="+mj-ea"/>
              <a:cs typeface="+mj-cs"/>
            </a:endParaRPr>
          </a:p>
        </p:txBody>
      </p:sp>
      <p:cxnSp>
        <p:nvCxnSpPr>
          <p:cNvPr id="14"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972D99D3-C0DA-EC4E-BA2B-D05FE616AAA0}"/>
              </a:ext>
            </a:extLst>
          </p:cNvPr>
          <p:cNvGraphicFramePr>
            <a:graphicFrameLocks noGrp="1"/>
          </p:cNvGraphicFramePr>
          <p:nvPr>
            <p:ph idx="1"/>
            <p:extLst>
              <p:ext uri="{D42A27DB-BD31-4B8C-83A1-F6EECF244321}">
                <p14:modId xmlns:p14="http://schemas.microsoft.com/office/powerpoint/2010/main" val="3894734847"/>
              </p:ext>
            </p:extLst>
          </p:nvPr>
        </p:nvGraphicFramePr>
        <p:xfrm>
          <a:off x="320040" y="2609936"/>
          <a:ext cx="11496822" cy="3797593"/>
        </p:xfrm>
        <a:graphic>
          <a:graphicData uri="http://schemas.openxmlformats.org/drawingml/2006/table">
            <a:tbl>
              <a:tblPr firstRow="1" bandRow="1"/>
              <a:tblGrid>
                <a:gridCol w="1389380">
                  <a:extLst>
                    <a:ext uri="{9D8B030D-6E8A-4147-A177-3AD203B41FA5}">
                      <a16:colId xmlns:a16="http://schemas.microsoft.com/office/drawing/2014/main" val="3047608926"/>
                    </a:ext>
                  </a:extLst>
                </a:gridCol>
                <a:gridCol w="10107442">
                  <a:extLst>
                    <a:ext uri="{9D8B030D-6E8A-4147-A177-3AD203B41FA5}">
                      <a16:colId xmlns:a16="http://schemas.microsoft.com/office/drawing/2014/main" val="2974697110"/>
                    </a:ext>
                  </a:extLst>
                </a:gridCol>
              </a:tblGrid>
              <a:tr h="276206">
                <a:tc>
                  <a:txBody>
                    <a:bodyPr/>
                    <a:lstStyle/>
                    <a:p>
                      <a:pPr marL="0" marR="0" fontAlgn="t">
                        <a:spcBef>
                          <a:spcPts val="0"/>
                        </a:spcBef>
                        <a:spcAft>
                          <a:spcPts val="0"/>
                        </a:spcAft>
                      </a:pPr>
                      <a:r>
                        <a:rPr lang="en-US" sz="1100" b="1">
                          <a:effectLst/>
                          <a:latin typeface="Calibri" panose="020F0502020204030204" pitchFamily="34" charset="0"/>
                        </a:rPr>
                        <a:t>Data type</a:t>
                      </a:r>
                      <a:endParaRPr lang="en-US" sz="1100">
                        <a:effectLst/>
                        <a:latin typeface="Calibri" panose="020F0502020204030204" pitchFamily="34" charset="0"/>
                      </a:endParaRP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100" b="1">
                          <a:effectLst/>
                          <a:latin typeface="Calibri" panose="020F0502020204030204" pitchFamily="34" charset="0"/>
                        </a:rPr>
                        <a:t>Description</a:t>
                      </a:r>
                      <a:endParaRPr lang="en-US" sz="1100">
                        <a:effectLst/>
                        <a:latin typeface="Calibri" panose="020F0502020204030204" pitchFamily="34" charset="0"/>
                      </a:endParaRP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3063635771"/>
                  </a:ext>
                </a:extLst>
              </a:tr>
              <a:tr h="276206">
                <a:tc>
                  <a:txBody>
                    <a:bodyPr/>
                    <a:lstStyle/>
                    <a:p>
                      <a:pPr marL="0" marR="0" fontAlgn="t">
                        <a:spcBef>
                          <a:spcPts val="0"/>
                        </a:spcBef>
                        <a:spcAft>
                          <a:spcPts val="0"/>
                        </a:spcAft>
                      </a:pPr>
                      <a:r>
                        <a:rPr lang="en-US" sz="1100">
                          <a:effectLst/>
                          <a:latin typeface="Calibri" panose="020F0502020204030204" pitchFamily="34" charset="0"/>
                        </a:rPr>
                        <a:t>CHAR(size)</a:t>
                      </a: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tc>
                  <a:txBody>
                    <a:bodyPr/>
                    <a:lstStyle/>
                    <a:p>
                      <a:pPr marL="0" marR="0" fontAlgn="t">
                        <a:spcBef>
                          <a:spcPts val="0"/>
                        </a:spcBef>
                        <a:spcAft>
                          <a:spcPts val="0"/>
                        </a:spcAft>
                      </a:pPr>
                      <a:r>
                        <a:rPr lang="en-US" sz="1100">
                          <a:effectLst/>
                          <a:latin typeface="Calibri" panose="020F0502020204030204" pitchFamily="34" charset="0"/>
                        </a:rPr>
                        <a:t>Holds a fixed length string (can contain letters, numbers, and special characters). The fixed size is specified in parenthesis. Can store up to 255 characters</a:t>
                      </a: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extLst>
                  <a:ext uri="{0D108BD9-81ED-4DB2-BD59-A6C34878D82A}">
                    <a16:rowId xmlns:a16="http://schemas.microsoft.com/office/drawing/2014/main" val="793952779"/>
                  </a:ext>
                </a:extLst>
              </a:tr>
              <a:tr h="437246">
                <a:tc>
                  <a:txBody>
                    <a:bodyPr/>
                    <a:lstStyle/>
                    <a:p>
                      <a:pPr marL="0" marR="0" fontAlgn="t">
                        <a:spcBef>
                          <a:spcPts val="0"/>
                        </a:spcBef>
                        <a:spcAft>
                          <a:spcPts val="0"/>
                        </a:spcAft>
                      </a:pPr>
                      <a:r>
                        <a:rPr lang="en-US" sz="1100">
                          <a:effectLst/>
                          <a:latin typeface="Calibri" panose="020F0502020204030204" pitchFamily="34" charset="0"/>
                        </a:rPr>
                        <a:t>VARCHAR(size)</a:t>
                      </a: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100">
                          <a:effectLst/>
                          <a:latin typeface="Calibri" panose="020F0502020204030204" pitchFamily="34" charset="0"/>
                        </a:rPr>
                        <a:t>Holds a variable length string (can contain letters, numbers, and special characters). The maximum size is specified in parenthesis. Can store up to 255 characters.</a:t>
                      </a:r>
                      <a:r>
                        <a:rPr lang="it-IT" sz="1100">
                          <a:effectLst/>
                          <a:latin typeface="Calibri" panose="020F0502020204030204" pitchFamily="34" charset="0"/>
                        </a:rPr>
                        <a:t> </a:t>
                      </a:r>
                      <a:r>
                        <a:rPr lang="it-IT" sz="1100" b="1">
                          <a:effectLst/>
                          <a:latin typeface="Calibri" panose="020F0502020204030204" pitchFamily="34" charset="0"/>
                        </a:rPr>
                        <a:t>Note:</a:t>
                      </a:r>
                      <a:r>
                        <a:rPr lang="it-IT" sz="1100">
                          <a:effectLst/>
                          <a:latin typeface="Calibri" panose="020F0502020204030204" pitchFamily="34" charset="0"/>
                        </a:rPr>
                        <a:t> </a:t>
                      </a:r>
                      <a:r>
                        <a:rPr lang="en-US" sz="1100">
                          <a:effectLst/>
                          <a:latin typeface="Calibri" panose="020F0502020204030204" pitchFamily="34" charset="0"/>
                        </a:rPr>
                        <a:t>If you put a greater value than 255 it will be converted to a TEXT type</a:t>
                      </a: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800424765"/>
                  </a:ext>
                </a:extLst>
              </a:tr>
              <a:tr h="276206">
                <a:tc>
                  <a:txBody>
                    <a:bodyPr/>
                    <a:lstStyle/>
                    <a:p>
                      <a:pPr marL="0" marR="0" fontAlgn="t">
                        <a:spcBef>
                          <a:spcPts val="0"/>
                        </a:spcBef>
                        <a:spcAft>
                          <a:spcPts val="0"/>
                        </a:spcAft>
                      </a:pPr>
                      <a:r>
                        <a:rPr lang="en-US" sz="1100">
                          <a:effectLst/>
                          <a:latin typeface="Calibri" panose="020F0502020204030204" pitchFamily="34" charset="0"/>
                        </a:rPr>
                        <a:t>TINYTEXT</a:t>
                      </a: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tc>
                  <a:txBody>
                    <a:bodyPr/>
                    <a:lstStyle/>
                    <a:p>
                      <a:pPr marL="0" marR="0" fontAlgn="t">
                        <a:spcBef>
                          <a:spcPts val="0"/>
                        </a:spcBef>
                        <a:spcAft>
                          <a:spcPts val="0"/>
                        </a:spcAft>
                      </a:pPr>
                      <a:r>
                        <a:rPr lang="en-US" sz="1100">
                          <a:effectLst/>
                          <a:latin typeface="Calibri" panose="020F0502020204030204" pitchFamily="34" charset="0"/>
                        </a:rPr>
                        <a:t>Holds a string with a maximum length of 255 characters</a:t>
                      </a: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extLst>
                  <a:ext uri="{0D108BD9-81ED-4DB2-BD59-A6C34878D82A}">
                    <a16:rowId xmlns:a16="http://schemas.microsoft.com/office/drawing/2014/main" val="2265653342"/>
                  </a:ext>
                </a:extLst>
              </a:tr>
              <a:tr h="276206">
                <a:tc>
                  <a:txBody>
                    <a:bodyPr/>
                    <a:lstStyle/>
                    <a:p>
                      <a:pPr marL="0" marR="0" fontAlgn="t">
                        <a:spcBef>
                          <a:spcPts val="0"/>
                        </a:spcBef>
                        <a:spcAft>
                          <a:spcPts val="0"/>
                        </a:spcAft>
                      </a:pPr>
                      <a:r>
                        <a:rPr lang="en-US" sz="1100">
                          <a:effectLst/>
                          <a:latin typeface="Calibri" panose="020F0502020204030204" pitchFamily="34" charset="0"/>
                        </a:rPr>
                        <a:t>TEXT</a:t>
                      </a: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100">
                          <a:effectLst/>
                          <a:latin typeface="Calibri" panose="020F0502020204030204" pitchFamily="34" charset="0"/>
                        </a:rPr>
                        <a:t>Holds a string with a maximum length of 65,535 bytes</a:t>
                      </a: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398921901"/>
                  </a:ext>
                </a:extLst>
              </a:tr>
              <a:tr h="276206">
                <a:tc>
                  <a:txBody>
                    <a:bodyPr/>
                    <a:lstStyle/>
                    <a:p>
                      <a:pPr marL="0" marR="0" fontAlgn="t">
                        <a:spcBef>
                          <a:spcPts val="0"/>
                        </a:spcBef>
                        <a:spcAft>
                          <a:spcPts val="0"/>
                        </a:spcAft>
                      </a:pPr>
                      <a:r>
                        <a:rPr lang="en-US" sz="1100" dirty="0">
                          <a:effectLst/>
                          <a:latin typeface="Calibri" panose="020F0502020204030204" pitchFamily="34" charset="0"/>
                        </a:rPr>
                        <a:t>BLOB</a:t>
                      </a: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tc>
                  <a:txBody>
                    <a:bodyPr/>
                    <a:lstStyle/>
                    <a:p>
                      <a:pPr marL="0" marR="0" fontAlgn="t">
                        <a:spcBef>
                          <a:spcPts val="0"/>
                        </a:spcBef>
                        <a:spcAft>
                          <a:spcPts val="0"/>
                        </a:spcAft>
                      </a:pPr>
                      <a:r>
                        <a:rPr lang="en-US" sz="1100" dirty="0">
                          <a:effectLst/>
                          <a:latin typeface="Calibri" panose="020F0502020204030204" pitchFamily="34" charset="0"/>
                        </a:rPr>
                        <a:t>For BLOBs (Binary Large </a:t>
                      </a:r>
                      <a:r>
                        <a:rPr lang="en-US" sz="1100" dirty="0" err="1">
                          <a:effectLst/>
                          <a:latin typeface="Calibri" panose="020F0502020204030204" pitchFamily="34" charset="0"/>
                        </a:rPr>
                        <a:t>OBjects</a:t>
                      </a:r>
                      <a:r>
                        <a:rPr lang="en-US" sz="1100" dirty="0">
                          <a:effectLst/>
                          <a:latin typeface="Calibri" panose="020F0502020204030204" pitchFamily="34" charset="0"/>
                        </a:rPr>
                        <a:t>). Holds up to 65,535 bytes of data</a:t>
                      </a: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extLst>
                  <a:ext uri="{0D108BD9-81ED-4DB2-BD59-A6C34878D82A}">
                    <a16:rowId xmlns:a16="http://schemas.microsoft.com/office/drawing/2014/main" val="2520738510"/>
                  </a:ext>
                </a:extLst>
              </a:tr>
              <a:tr h="276206">
                <a:tc>
                  <a:txBody>
                    <a:bodyPr/>
                    <a:lstStyle/>
                    <a:p>
                      <a:pPr marL="0" marR="0" fontAlgn="t">
                        <a:spcBef>
                          <a:spcPts val="0"/>
                        </a:spcBef>
                        <a:spcAft>
                          <a:spcPts val="0"/>
                        </a:spcAft>
                      </a:pPr>
                      <a:r>
                        <a:rPr lang="en-US" sz="1100" dirty="0">
                          <a:effectLst/>
                          <a:latin typeface="Calibri" panose="020F0502020204030204" pitchFamily="34" charset="0"/>
                        </a:rPr>
                        <a:t>MEDIUMTEXT</a:t>
                      </a: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100" dirty="0">
                          <a:effectLst/>
                          <a:latin typeface="Calibri" panose="020F0502020204030204" pitchFamily="34" charset="0"/>
                        </a:rPr>
                        <a:t>Holds a string with a maximum length of 16,777,215 characters</a:t>
                      </a: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3660992613"/>
                  </a:ext>
                </a:extLst>
              </a:tr>
              <a:tr h="276206">
                <a:tc>
                  <a:txBody>
                    <a:bodyPr/>
                    <a:lstStyle/>
                    <a:p>
                      <a:pPr marL="0" marR="0" fontAlgn="t">
                        <a:spcBef>
                          <a:spcPts val="0"/>
                        </a:spcBef>
                        <a:spcAft>
                          <a:spcPts val="0"/>
                        </a:spcAft>
                      </a:pPr>
                      <a:r>
                        <a:rPr lang="en-US" sz="1100">
                          <a:effectLst/>
                          <a:latin typeface="Calibri" panose="020F0502020204030204" pitchFamily="34" charset="0"/>
                        </a:rPr>
                        <a:t>MEDIUMBLOB</a:t>
                      </a: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tc>
                  <a:txBody>
                    <a:bodyPr/>
                    <a:lstStyle/>
                    <a:p>
                      <a:pPr marL="0" marR="0" fontAlgn="t">
                        <a:spcBef>
                          <a:spcPts val="0"/>
                        </a:spcBef>
                        <a:spcAft>
                          <a:spcPts val="0"/>
                        </a:spcAft>
                      </a:pPr>
                      <a:r>
                        <a:rPr lang="en-US" sz="1100">
                          <a:effectLst/>
                          <a:latin typeface="Calibri" panose="020F0502020204030204" pitchFamily="34" charset="0"/>
                        </a:rPr>
                        <a:t>For BLOBs (Binary Large OBjects). Holds up to 16,777,215 bytes of data</a:t>
                      </a: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extLst>
                  <a:ext uri="{0D108BD9-81ED-4DB2-BD59-A6C34878D82A}">
                    <a16:rowId xmlns:a16="http://schemas.microsoft.com/office/drawing/2014/main" val="185797648"/>
                  </a:ext>
                </a:extLst>
              </a:tr>
              <a:tr h="276206">
                <a:tc>
                  <a:txBody>
                    <a:bodyPr/>
                    <a:lstStyle/>
                    <a:p>
                      <a:pPr marL="0" marR="0" fontAlgn="t">
                        <a:spcBef>
                          <a:spcPts val="0"/>
                        </a:spcBef>
                        <a:spcAft>
                          <a:spcPts val="0"/>
                        </a:spcAft>
                      </a:pPr>
                      <a:r>
                        <a:rPr lang="en-US" sz="1100">
                          <a:effectLst/>
                          <a:latin typeface="Calibri" panose="020F0502020204030204" pitchFamily="34" charset="0"/>
                        </a:rPr>
                        <a:t>LONGTEXT</a:t>
                      </a: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100">
                          <a:effectLst/>
                          <a:latin typeface="Calibri" panose="020F0502020204030204" pitchFamily="34" charset="0"/>
                        </a:rPr>
                        <a:t>Holds a string with a maximum length of 4,294,967,295 characters</a:t>
                      </a: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2379682995"/>
                  </a:ext>
                </a:extLst>
              </a:tr>
              <a:tr h="276206">
                <a:tc>
                  <a:txBody>
                    <a:bodyPr/>
                    <a:lstStyle/>
                    <a:p>
                      <a:pPr marL="0" marR="0" fontAlgn="t">
                        <a:spcBef>
                          <a:spcPts val="0"/>
                        </a:spcBef>
                        <a:spcAft>
                          <a:spcPts val="0"/>
                        </a:spcAft>
                      </a:pPr>
                      <a:r>
                        <a:rPr lang="en-US" sz="1100">
                          <a:effectLst/>
                          <a:latin typeface="Calibri" panose="020F0502020204030204" pitchFamily="34" charset="0"/>
                        </a:rPr>
                        <a:t>LONGBLOB</a:t>
                      </a: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tc>
                  <a:txBody>
                    <a:bodyPr/>
                    <a:lstStyle/>
                    <a:p>
                      <a:pPr marL="0" marR="0" fontAlgn="t">
                        <a:spcBef>
                          <a:spcPts val="0"/>
                        </a:spcBef>
                        <a:spcAft>
                          <a:spcPts val="0"/>
                        </a:spcAft>
                      </a:pPr>
                      <a:r>
                        <a:rPr lang="en-US" sz="1100">
                          <a:effectLst/>
                          <a:latin typeface="Calibri" panose="020F0502020204030204" pitchFamily="34" charset="0"/>
                        </a:rPr>
                        <a:t>For BLOBs (Binary Large OBjects). Holds up to 4,294,967,295 bytes of data</a:t>
                      </a: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extLst>
                  <a:ext uri="{0D108BD9-81ED-4DB2-BD59-A6C34878D82A}">
                    <a16:rowId xmlns:a16="http://schemas.microsoft.com/office/drawing/2014/main" val="3562454277"/>
                  </a:ext>
                </a:extLst>
              </a:tr>
              <a:tr h="598287">
                <a:tc>
                  <a:txBody>
                    <a:bodyPr/>
                    <a:lstStyle/>
                    <a:p>
                      <a:pPr marL="0" marR="0" fontAlgn="t">
                        <a:spcBef>
                          <a:spcPts val="0"/>
                        </a:spcBef>
                        <a:spcAft>
                          <a:spcPts val="0"/>
                        </a:spcAft>
                      </a:pPr>
                      <a:r>
                        <a:rPr lang="en-US" sz="1100" dirty="0">
                          <a:effectLst/>
                          <a:latin typeface="Calibri" panose="020F0502020204030204" pitchFamily="34" charset="0"/>
                        </a:rPr>
                        <a:t>ENUM(</a:t>
                      </a:r>
                      <a:r>
                        <a:rPr lang="en-US" sz="1100" dirty="0" err="1">
                          <a:effectLst/>
                          <a:latin typeface="Calibri" panose="020F0502020204030204" pitchFamily="34" charset="0"/>
                        </a:rPr>
                        <a:t>x,y,z,etc</a:t>
                      </a:r>
                      <a:r>
                        <a:rPr lang="en-US" sz="1100" dirty="0">
                          <a:effectLst/>
                          <a:latin typeface="Calibri" panose="020F0502020204030204" pitchFamily="34" charset="0"/>
                        </a:rPr>
                        <a:t>.)</a:t>
                      </a: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100">
                          <a:effectLst/>
                          <a:latin typeface="Calibri" panose="020F0502020204030204" pitchFamily="34" charset="0"/>
                        </a:rPr>
                        <a:t>Let you enter a list of possible values. You can list up to 65535 values in an ENUM list. If a value is inserted that is not in the list, a blank value will be inserted.</a:t>
                      </a:r>
                    </a:p>
                    <a:p>
                      <a:pPr marL="0" marR="0" fontAlgn="t">
                        <a:spcBef>
                          <a:spcPts val="0"/>
                        </a:spcBef>
                        <a:spcAft>
                          <a:spcPts val="0"/>
                        </a:spcAft>
                      </a:pPr>
                      <a:r>
                        <a:rPr lang="en-US" sz="1100" b="1">
                          <a:effectLst/>
                          <a:latin typeface="Calibri" panose="020F0502020204030204" pitchFamily="34" charset="0"/>
                        </a:rPr>
                        <a:t>Note:</a:t>
                      </a:r>
                      <a:r>
                        <a:rPr lang="it-IT" sz="1100">
                          <a:effectLst/>
                          <a:latin typeface="Calibri" panose="020F0502020204030204" pitchFamily="34" charset="0"/>
                        </a:rPr>
                        <a:t> </a:t>
                      </a:r>
                      <a:r>
                        <a:rPr lang="en-US" sz="1100">
                          <a:effectLst/>
                          <a:latin typeface="Calibri" panose="020F0502020204030204" pitchFamily="34" charset="0"/>
                        </a:rPr>
                        <a:t>The values are sorted in the order you enter them.</a:t>
                      </a:r>
                    </a:p>
                    <a:p>
                      <a:pPr marL="0" marR="0" fontAlgn="t">
                        <a:spcBef>
                          <a:spcPts val="0"/>
                        </a:spcBef>
                        <a:spcAft>
                          <a:spcPts val="0"/>
                        </a:spcAft>
                      </a:pPr>
                      <a:r>
                        <a:rPr lang="en-US" sz="1100">
                          <a:effectLst/>
                          <a:latin typeface="Calibri" panose="020F0502020204030204" pitchFamily="34" charset="0"/>
                        </a:rPr>
                        <a:t>You enter the possible values in this format: ENUM('X','Y','Z')</a:t>
                      </a: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3626841896"/>
                  </a:ext>
                </a:extLst>
              </a:tr>
              <a:tr h="276206">
                <a:tc>
                  <a:txBody>
                    <a:bodyPr/>
                    <a:lstStyle/>
                    <a:p>
                      <a:pPr marL="0" marR="0" fontAlgn="t">
                        <a:spcBef>
                          <a:spcPts val="0"/>
                        </a:spcBef>
                        <a:spcAft>
                          <a:spcPts val="0"/>
                        </a:spcAft>
                      </a:pPr>
                      <a:r>
                        <a:rPr lang="en-US" sz="1100">
                          <a:effectLst/>
                          <a:latin typeface="Calibri" panose="020F0502020204030204" pitchFamily="34" charset="0"/>
                        </a:rPr>
                        <a:t>SET</a:t>
                      </a: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tc>
                  <a:txBody>
                    <a:bodyPr/>
                    <a:lstStyle/>
                    <a:p>
                      <a:pPr marL="0" marR="0" fontAlgn="t">
                        <a:spcBef>
                          <a:spcPts val="0"/>
                        </a:spcBef>
                        <a:spcAft>
                          <a:spcPts val="0"/>
                        </a:spcAft>
                      </a:pPr>
                      <a:r>
                        <a:rPr lang="en-US" sz="1100" dirty="0">
                          <a:effectLst/>
                          <a:latin typeface="Calibri" panose="020F0502020204030204" pitchFamily="34" charset="0"/>
                        </a:rPr>
                        <a:t>Similar to ENUM except that SET may contain up to 64 list items and can store more than one choice</a:t>
                      </a:r>
                    </a:p>
                  </a:txBody>
                  <a:tcPr marL="38258" marR="38258" marT="38258" marB="3825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extLst>
                  <a:ext uri="{0D108BD9-81ED-4DB2-BD59-A6C34878D82A}">
                    <a16:rowId xmlns:a16="http://schemas.microsoft.com/office/drawing/2014/main" val="1026964539"/>
                  </a:ext>
                </a:extLst>
              </a:tr>
            </a:tbl>
          </a:graphicData>
        </a:graphic>
      </p:graphicFrame>
    </p:spTree>
    <p:extLst>
      <p:ext uri="{BB962C8B-B14F-4D97-AF65-F5344CB8AC3E}">
        <p14:creationId xmlns:p14="http://schemas.microsoft.com/office/powerpoint/2010/main" val="29305546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3E5669-55B3-2F45-835A-7A3374A1526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Tipo numerico</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35E34CF7-BBC0-2047-88CF-6C766DCD1E5E}"/>
              </a:ext>
            </a:extLst>
          </p:cNvPr>
          <p:cNvGraphicFramePr>
            <a:graphicFrameLocks noGrp="1"/>
          </p:cNvGraphicFramePr>
          <p:nvPr>
            <p:ph idx="1"/>
          </p:nvPr>
        </p:nvGraphicFramePr>
        <p:xfrm>
          <a:off x="362813" y="2509911"/>
          <a:ext cx="11411276" cy="3997638"/>
        </p:xfrm>
        <a:graphic>
          <a:graphicData uri="http://schemas.openxmlformats.org/drawingml/2006/table">
            <a:tbl>
              <a:tblPr firstRow="1" bandRow="1">
                <a:noFill/>
              </a:tblPr>
              <a:tblGrid>
                <a:gridCol w="2207155">
                  <a:extLst>
                    <a:ext uri="{9D8B030D-6E8A-4147-A177-3AD203B41FA5}">
                      <a16:colId xmlns:a16="http://schemas.microsoft.com/office/drawing/2014/main" val="2502255930"/>
                    </a:ext>
                  </a:extLst>
                </a:gridCol>
                <a:gridCol w="9204121">
                  <a:extLst>
                    <a:ext uri="{9D8B030D-6E8A-4147-A177-3AD203B41FA5}">
                      <a16:colId xmlns:a16="http://schemas.microsoft.com/office/drawing/2014/main" val="1394500374"/>
                    </a:ext>
                  </a:extLst>
                </a:gridCol>
              </a:tblGrid>
              <a:tr h="438098">
                <a:tc>
                  <a:txBody>
                    <a:bodyPr/>
                    <a:lstStyle/>
                    <a:p>
                      <a:pPr marL="0" marR="0" fontAlgn="t">
                        <a:spcBef>
                          <a:spcPts val="0"/>
                        </a:spcBef>
                        <a:spcAft>
                          <a:spcPts val="0"/>
                        </a:spcAft>
                      </a:pPr>
                      <a:r>
                        <a:rPr lang="en-US" sz="1300" b="1">
                          <a:solidFill>
                            <a:schemeClr val="tx1">
                              <a:lumMod val="75000"/>
                              <a:lumOff val="25000"/>
                            </a:schemeClr>
                          </a:solidFill>
                          <a:effectLst/>
                          <a:latin typeface="Calibri" panose="020F0502020204030204" pitchFamily="34" charset="0"/>
                        </a:rPr>
                        <a:t>Data type</a:t>
                      </a:r>
                      <a:endParaRPr lang="en-US" sz="1300">
                        <a:solidFill>
                          <a:schemeClr val="tx1">
                            <a:lumMod val="75000"/>
                            <a:lumOff val="25000"/>
                          </a:schemeClr>
                        </a:solidFill>
                        <a:effectLst/>
                        <a:latin typeface="Calibri" panose="020F0502020204030204" pitchFamily="34" charset="0"/>
                      </a:endParaRPr>
                    </a:p>
                  </a:txBody>
                  <a:tcPr marL="171132" marR="102679" marT="102679" marB="102679">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marL="0" marR="0" fontAlgn="t">
                        <a:spcBef>
                          <a:spcPts val="0"/>
                        </a:spcBef>
                        <a:spcAft>
                          <a:spcPts val="0"/>
                        </a:spcAft>
                      </a:pPr>
                      <a:r>
                        <a:rPr lang="en-US" sz="1300" b="1">
                          <a:solidFill>
                            <a:schemeClr val="tx1">
                              <a:lumMod val="75000"/>
                              <a:lumOff val="25000"/>
                            </a:schemeClr>
                          </a:solidFill>
                          <a:effectLst/>
                          <a:latin typeface="Calibri" panose="020F0502020204030204" pitchFamily="34" charset="0"/>
                        </a:rPr>
                        <a:t>Description</a:t>
                      </a:r>
                      <a:endParaRPr lang="en-US" sz="1300">
                        <a:solidFill>
                          <a:schemeClr val="tx1">
                            <a:lumMod val="75000"/>
                            <a:lumOff val="25000"/>
                          </a:schemeClr>
                        </a:solidFill>
                        <a:effectLst/>
                        <a:latin typeface="Calibri" panose="020F0502020204030204" pitchFamily="34" charset="0"/>
                      </a:endParaRPr>
                    </a:p>
                  </a:txBody>
                  <a:tcPr marL="171132" marR="102679" marT="102679" marB="102679">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3694474179"/>
                  </a:ext>
                </a:extLst>
              </a:tr>
              <a:tr h="365081">
                <a:tc>
                  <a:txBody>
                    <a:bodyPr/>
                    <a:lstStyle/>
                    <a:p>
                      <a:pPr marL="0" marR="0" fontAlgn="t">
                        <a:spcBef>
                          <a:spcPts val="0"/>
                        </a:spcBef>
                        <a:spcAft>
                          <a:spcPts val="0"/>
                        </a:spcAft>
                      </a:pPr>
                      <a:r>
                        <a:rPr lang="en-US" sz="1000">
                          <a:solidFill>
                            <a:schemeClr val="tx1">
                              <a:lumMod val="75000"/>
                              <a:lumOff val="25000"/>
                            </a:schemeClr>
                          </a:solidFill>
                          <a:effectLst/>
                          <a:latin typeface="Calibri" panose="020F0502020204030204" pitchFamily="34" charset="0"/>
                        </a:rPr>
                        <a:t>TINYINT(size)</a:t>
                      </a:r>
                    </a:p>
                  </a:txBody>
                  <a:tcPr marL="171132" marR="88988" marT="88988" marB="88988">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marL="0" marR="0" fontAlgn="t">
                        <a:spcBef>
                          <a:spcPts val="0"/>
                        </a:spcBef>
                        <a:spcAft>
                          <a:spcPts val="0"/>
                        </a:spcAft>
                      </a:pPr>
                      <a:r>
                        <a:rPr lang="en-US" sz="1000">
                          <a:solidFill>
                            <a:schemeClr val="tx1">
                              <a:lumMod val="75000"/>
                              <a:lumOff val="25000"/>
                            </a:schemeClr>
                          </a:solidFill>
                          <a:effectLst/>
                          <a:latin typeface="Calibri" panose="020F0502020204030204" pitchFamily="34" charset="0"/>
                        </a:rPr>
                        <a:t>-128 to 127 normal. 0 to 255 UNSIGNED*. The maximum number of digits may be specified in parenthesis</a:t>
                      </a:r>
                    </a:p>
                  </a:txBody>
                  <a:tcPr marL="171132" marR="88988" marT="88988" marB="88988">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999178329"/>
                  </a:ext>
                </a:extLst>
              </a:tr>
              <a:tr h="365081">
                <a:tc>
                  <a:txBody>
                    <a:bodyPr/>
                    <a:lstStyle/>
                    <a:p>
                      <a:pPr marL="0" marR="0" fontAlgn="t">
                        <a:spcBef>
                          <a:spcPts val="0"/>
                        </a:spcBef>
                        <a:spcAft>
                          <a:spcPts val="0"/>
                        </a:spcAft>
                      </a:pPr>
                      <a:r>
                        <a:rPr lang="en-US" sz="1000">
                          <a:solidFill>
                            <a:schemeClr val="tx1">
                              <a:lumMod val="75000"/>
                              <a:lumOff val="25000"/>
                            </a:schemeClr>
                          </a:solidFill>
                          <a:effectLst/>
                          <a:latin typeface="Calibri" panose="020F0502020204030204" pitchFamily="34" charset="0"/>
                        </a:rPr>
                        <a:t>SMALLINT(size)</a:t>
                      </a:r>
                    </a:p>
                  </a:txBody>
                  <a:tcPr marL="171132" marR="88988" marT="88988" marB="88988">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fontAlgn="t">
                        <a:spcBef>
                          <a:spcPts val="0"/>
                        </a:spcBef>
                        <a:spcAft>
                          <a:spcPts val="0"/>
                        </a:spcAft>
                      </a:pPr>
                      <a:r>
                        <a:rPr lang="en-US" sz="1000">
                          <a:solidFill>
                            <a:schemeClr val="tx1">
                              <a:lumMod val="75000"/>
                              <a:lumOff val="25000"/>
                            </a:schemeClr>
                          </a:solidFill>
                          <a:effectLst/>
                          <a:latin typeface="Calibri" panose="020F0502020204030204" pitchFamily="34" charset="0"/>
                        </a:rPr>
                        <a:t>-32768 to 32767 normal. 0 to 65535 UNSIGNED*. The maximum number of digits may be specified in parenthesis</a:t>
                      </a:r>
                    </a:p>
                  </a:txBody>
                  <a:tcPr marL="171132" marR="88988" marT="88988" marB="88988">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4258289206"/>
                  </a:ext>
                </a:extLst>
              </a:tr>
              <a:tr h="365081">
                <a:tc>
                  <a:txBody>
                    <a:bodyPr/>
                    <a:lstStyle/>
                    <a:p>
                      <a:pPr marL="0" marR="0" fontAlgn="t">
                        <a:spcBef>
                          <a:spcPts val="0"/>
                        </a:spcBef>
                        <a:spcAft>
                          <a:spcPts val="0"/>
                        </a:spcAft>
                      </a:pPr>
                      <a:r>
                        <a:rPr lang="en-US" sz="1000">
                          <a:solidFill>
                            <a:schemeClr val="tx1">
                              <a:lumMod val="75000"/>
                              <a:lumOff val="25000"/>
                            </a:schemeClr>
                          </a:solidFill>
                          <a:effectLst/>
                          <a:latin typeface="Calibri" panose="020F0502020204030204" pitchFamily="34" charset="0"/>
                        </a:rPr>
                        <a:t>MEDIUMINT(size)</a:t>
                      </a:r>
                    </a:p>
                  </a:txBody>
                  <a:tcPr marL="171132" marR="88988" marT="88988" marB="88988">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fontAlgn="t">
                        <a:spcBef>
                          <a:spcPts val="0"/>
                        </a:spcBef>
                        <a:spcAft>
                          <a:spcPts val="0"/>
                        </a:spcAft>
                      </a:pPr>
                      <a:r>
                        <a:rPr lang="en-US" sz="1000">
                          <a:solidFill>
                            <a:schemeClr val="tx1">
                              <a:lumMod val="75000"/>
                              <a:lumOff val="25000"/>
                            </a:schemeClr>
                          </a:solidFill>
                          <a:effectLst/>
                          <a:latin typeface="Calibri" panose="020F0502020204030204" pitchFamily="34" charset="0"/>
                        </a:rPr>
                        <a:t>-8388608 to 8388607 normal. 0 to 16777215 UNSIGNED*. The maximum number of digits may be specified in parenthesis</a:t>
                      </a:r>
                    </a:p>
                  </a:txBody>
                  <a:tcPr marL="171132" marR="88988" marT="88988" marB="88988">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697097664"/>
                  </a:ext>
                </a:extLst>
              </a:tr>
              <a:tr h="365081">
                <a:tc>
                  <a:txBody>
                    <a:bodyPr/>
                    <a:lstStyle/>
                    <a:p>
                      <a:pPr marL="0" marR="0" fontAlgn="t">
                        <a:spcBef>
                          <a:spcPts val="0"/>
                        </a:spcBef>
                        <a:spcAft>
                          <a:spcPts val="0"/>
                        </a:spcAft>
                      </a:pPr>
                      <a:r>
                        <a:rPr lang="en-US" sz="1000">
                          <a:solidFill>
                            <a:schemeClr val="tx1">
                              <a:lumMod val="75000"/>
                              <a:lumOff val="25000"/>
                            </a:schemeClr>
                          </a:solidFill>
                          <a:effectLst/>
                          <a:latin typeface="Calibri" panose="020F0502020204030204" pitchFamily="34" charset="0"/>
                        </a:rPr>
                        <a:t>INT(size)</a:t>
                      </a:r>
                    </a:p>
                  </a:txBody>
                  <a:tcPr marL="171132" marR="88988" marT="88988" marB="88988">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fontAlgn="t">
                        <a:spcBef>
                          <a:spcPts val="0"/>
                        </a:spcBef>
                        <a:spcAft>
                          <a:spcPts val="0"/>
                        </a:spcAft>
                      </a:pPr>
                      <a:r>
                        <a:rPr lang="en-US" sz="1000">
                          <a:solidFill>
                            <a:schemeClr val="tx1">
                              <a:lumMod val="75000"/>
                              <a:lumOff val="25000"/>
                            </a:schemeClr>
                          </a:solidFill>
                          <a:effectLst/>
                          <a:latin typeface="Calibri" panose="020F0502020204030204" pitchFamily="34" charset="0"/>
                        </a:rPr>
                        <a:t>-2147483648 to 2147483647 normal. 0 to 4294967295 UNSIGNED*. The maximum number of digits may be specified in parenthesis</a:t>
                      </a:r>
                    </a:p>
                  </a:txBody>
                  <a:tcPr marL="171132" marR="88988" marT="88988" marB="88988">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269378474"/>
                  </a:ext>
                </a:extLst>
              </a:tr>
              <a:tr h="524804">
                <a:tc>
                  <a:txBody>
                    <a:bodyPr/>
                    <a:lstStyle/>
                    <a:p>
                      <a:pPr marL="0" marR="0" fontAlgn="t">
                        <a:spcBef>
                          <a:spcPts val="0"/>
                        </a:spcBef>
                        <a:spcAft>
                          <a:spcPts val="0"/>
                        </a:spcAft>
                      </a:pPr>
                      <a:r>
                        <a:rPr lang="en-US" sz="1000">
                          <a:solidFill>
                            <a:schemeClr val="tx1">
                              <a:lumMod val="75000"/>
                              <a:lumOff val="25000"/>
                            </a:schemeClr>
                          </a:solidFill>
                          <a:effectLst/>
                          <a:latin typeface="Calibri" panose="020F0502020204030204" pitchFamily="34" charset="0"/>
                        </a:rPr>
                        <a:t>BIGINT(size)</a:t>
                      </a:r>
                    </a:p>
                  </a:txBody>
                  <a:tcPr marL="171132" marR="88988" marT="88988" marB="88988">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fontAlgn="t">
                        <a:spcBef>
                          <a:spcPts val="0"/>
                        </a:spcBef>
                        <a:spcAft>
                          <a:spcPts val="0"/>
                        </a:spcAft>
                      </a:pPr>
                      <a:r>
                        <a:rPr lang="en-US" sz="1000">
                          <a:solidFill>
                            <a:schemeClr val="tx1">
                              <a:lumMod val="75000"/>
                              <a:lumOff val="25000"/>
                            </a:schemeClr>
                          </a:solidFill>
                          <a:effectLst/>
                          <a:latin typeface="Calibri" panose="020F0502020204030204" pitchFamily="34" charset="0"/>
                        </a:rPr>
                        <a:t>-9223372036854775808 to 9223372036854775807 normal. 0 to 18446744073709551615 UNSIGNED*. The maximum number of digits may be specified in parenthesis</a:t>
                      </a:r>
                    </a:p>
                  </a:txBody>
                  <a:tcPr marL="171132" marR="88988" marT="88988" marB="88988">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454448586"/>
                  </a:ext>
                </a:extLst>
              </a:tr>
              <a:tr h="524804">
                <a:tc>
                  <a:txBody>
                    <a:bodyPr/>
                    <a:lstStyle/>
                    <a:p>
                      <a:pPr marL="0" marR="0" fontAlgn="t">
                        <a:spcBef>
                          <a:spcPts val="0"/>
                        </a:spcBef>
                        <a:spcAft>
                          <a:spcPts val="0"/>
                        </a:spcAft>
                      </a:pPr>
                      <a:r>
                        <a:rPr lang="en-US" sz="1000">
                          <a:solidFill>
                            <a:schemeClr val="tx1">
                              <a:lumMod val="75000"/>
                              <a:lumOff val="25000"/>
                            </a:schemeClr>
                          </a:solidFill>
                          <a:effectLst/>
                          <a:latin typeface="Calibri" panose="020F0502020204030204" pitchFamily="34" charset="0"/>
                        </a:rPr>
                        <a:t>FLOAT(size,d)</a:t>
                      </a:r>
                    </a:p>
                  </a:txBody>
                  <a:tcPr marL="171132" marR="88988" marT="88988" marB="88988">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fontAlgn="t">
                        <a:spcBef>
                          <a:spcPts val="0"/>
                        </a:spcBef>
                        <a:spcAft>
                          <a:spcPts val="0"/>
                        </a:spcAft>
                      </a:pPr>
                      <a:r>
                        <a:rPr lang="en-US" sz="1000">
                          <a:solidFill>
                            <a:schemeClr val="tx1">
                              <a:lumMod val="75000"/>
                              <a:lumOff val="25000"/>
                            </a:schemeClr>
                          </a:solidFill>
                          <a:effectLst/>
                          <a:latin typeface="Calibri" panose="020F0502020204030204" pitchFamily="34" charset="0"/>
                        </a:rPr>
                        <a:t>A small number with a floating decimal point. The maximum number of digits may be specified in the size parameter. The maximum number of digits to the right of the decimal point is specified in the d parameter</a:t>
                      </a:r>
                    </a:p>
                  </a:txBody>
                  <a:tcPr marL="171132" marR="88988" marT="88988" marB="88988">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353274420"/>
                  </a:ext>
                </a:extLst>
              </a:tr>
              <a:tr h="524804">
                <a:tc>
                  <a:txBody>
                    <a:bodyPr/>
                    <a:lstStyle/>
                    <a:p>
                      <a:pPr marL="0" marR="0" fontAlgn="t">
                        <a:spcBef>
                          <a:spcPts val="0"/>
                        </a:spcBef>
                        <a:spcAft>
                          <a:spcPts val="0"/>
                        </a:spcAft>
                      </a:pPr>
                      <a:r>
                        <a:rPr lang="en-US" sz="1000">
                          <a:solidFill>
                            <a:schemeClr val="tx1">
                              <a:lumMod val="75000"/>
                              <a:lumOff val="25000"/>
                            </a:schemeClr>
                          </a:solidFill>
                          <a:effectLst/>
                          <a:latin typeface="Calibri" panose="020F0502020204030204" pitchFamily="34" charset="0"/>
                        </a:rPr>
                        <a:t>DOUBLE(size,d)</a:t>
                      </a:r>
                    </a:p>
                  </a:txBody>
                  <a:tcPr marL="171132" marR="88988" marT="88988" marB="88988">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fontAlgn="t">
                        <a:spcBef>
                          <a:spcPts val="0"/>
                        </a:spcBef>
                        <a:spcAft>
                          <a:spcPts val="0"/>
                        </a:spcAft>
                      </a:pPr>
                      <a:r>
                        <a:rPr lang="en-US" sz="1000">
                          <a:solidFill>
                            <a:schemeClr val="tx1">
                              <a:lumMod val="75000"/>
                              <a:lumOff val="25000"/>
                            </a:schemeClr>
                          </a:solidFill>
                          <a:effectLst/>
                          <a:latin typeface="Calibri" panose="020F0502020204030204" pitchFamily="34" charset="0"/>
                        </a:rPr>
                        <a:t>A large number with a floating decimal point. The maximum number of digits may be specified in the size parameter. The maximum number of digits to the right of the decimal point is specified in the d parameter</a:t>
                      </a:r>
                    </a:p>
                  </a:txBody>
                  <a:tcPr marL="171132" marR="88988" marT="88988" marB="88988">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921800750"/>
                  </a:ext>
                </a:extLst>
              </a:tr>
              <a:tr h="524804">
                <a:tc>
                  <a:txBody>
                    <a:bodyPr/>
                    <a:lstStyle/>
                    <a:p>
                      <a:pPr marL="0" marR="0" fontAlgn="t">
                        <a:spcBef>
                          <a:spcPts val="0"/>
                        </a:spcBef>
                        <a:spcAft>
                          <a:spcPts val="0"/>
                        </a:spcAft>
                      </a:pPr>
                      <a:r>
                        <a:rPr lang="en-US" sz="1000">
                          <a:solidFill>
                            <a:schemeClr val="tx1">
                              <a:lumMod val="75000"/>
                              <a:lumOff val="25000"/>
                            </a:schemeClr>
                          </a:solidFill>
                          <a:effectLst/>
                          <a:latin typeface="Calibri" panose="020F0502020204030204" pitchFamily="34" charset="0"/>
                        </a:rPr>
                        <a:t>DECIMAL(size,d)</a:t>
                      </a:r>
                    </a:p>
                  </a:txBody>
                  <a:tcPr marL="171132" marR="88988" marT="88988" marB="88988">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fontAlgn="t">
                        <a:spcBef>
                          <a:spcPts val="0"/>
                        </a:spcBef>
                        <a:spcAft>
                          <a:spcPts val="0"/>
                        </a:spcAft>
                      </a:pPr>
                      <a:r>
                        <a:rPr lang="en-US" sz="1000">
                          <a:solidFill>
                            <a:schemeClr val="tx1">
                              <a:lumMod val="75000"/>
                              <a:lumOff val="25000"/>
                            </a:schemeClr>
                          </a:solidFill>
                          <a:effectLst/>
                          <a:latin typeface="Calibri" panose="020F0502020204030204" pitchFamily="34" charset="0"/>
                        </a:rPr>
                        <a:t>A DOUBLE stored as a string , allowing for a fixed decimal point. The maximum number of digits may be specified in the size parameter. The maximum number of digits to the right of the decimal point is specified in the d parameter</a:t>
                      </a:r>
                    </a:p>
                  </a:txBody>
                  <a:tcPr marL="171132" marR="88988" marT="88988" marB="88988">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669910035"/>
                  </a:ext>
                </a:extLst>
              </a:tr>
            </a:tbl>
          </a:graphicData>
        </a:graphic>
      </p:graphicFrame>
    </p:spTree>
    <p:extLst>
      <p:ext uri="{BB962C8B-B14F-4D97-AF65-F5344CB8AC3E}">
        <p14:creationId xmlns:p14="http://schemas.microsoft.com/office/powerpoint/2010/main" val="2315259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98B1BC-DF18-864C-AE24-32A19D8DC39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Tipo Data</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25696036-5A03-884D-A628-2ACC95B81A8A}"/>
              </a:ext>
            </a:extLst>
          </p:cNvPr>
          <p:cNvGraphicFramePr>
            <a:graphicFrameLocks noGrp="1"/>
          </p:cNvGraphicFramePr>
          <p:nvPr>
            <p:ph idx="1"/>
          </p:nvPr>
        </p:nvGraphicFramePr>
        <p:xfrm>
          <a:off x="320040" y="2804407"/>
          <a:ext cx="11496821" cy="3408647"/>
        </p:xfrm>
        <a:graphic>
          <a:graphicData uri="http://schemas.openxmlformats.org/drawingml/2006/table">
            <a:tbl>
              <a:tblPr firstRow="1" bandRow="1"/>
              <a:tblGrid>
                <a:gridCol w="1341861">
                  <a:extLst>
                    <a:ext uri="{9D8B030D-6E8A-4147-A177-3AD203B41FA5}">
                      <a16:colId xmlns:a16="http://schemas.microsoft.com/office/drawing/2014/main" val="2082912393"/>
                    </a:ext>
                  </a:extLst>
                </a:gridCol>
                <a:gridCol w="10154960">
                  <a:extLst>
                    <a:ext uri="{9D8B030D-6E8A-4147-A177-3AD203B41FA5}">
                      <a16:colId xmlns:a16="http://schemas.microsoft.com/office/drawing/2014/main" val="710799013"/>
                    </a:ext>
                  </a:extLst>
                </a:gridCol>
              </a:tblGrid>
              <a:tr h="344272">
                <a:tc>
                  <a:txBody>
                    <a:bodyPr/>
                    <a:lstStyle/>
                    <a:p>
                      <a:pPr marL="0" marR="0" fontAlgn="t">
                        <a:spcBef>
                          <a:spcPts val="0"/>
                        </a:spcBef>
                        <a:spcAft>
                          <a:spcPts val="0"/>
                        </a:spcAft>
                      </a:pPr>
                      <a:r>
                        <a:rPr lang="en-US" sz="1300" b="1">
                          <a:solidFill>
                            <a:srgbClr val="000000"/>
                          </a:solidFill>
                          <a:effectLst/>
                          <a:latin typeface="Verdana" panose="020B0604030504040204" pitchFamily="34" charset="0"/>
                        </a:rPr>
                        <a:t>Data type</a:t>
                      </a:r>
                      <a:endParaRPr lang="en-US" sz="1300">
                        <a:solidFill>
                          <a:srgbClr val="000000"/>
                        </a:solidFill>
                        <a:effectLst/>
                        <a:latin typeface="Verdana" panose="020B0604030504040204" pitchFamily="34" charset="0"/>
                      </a:endParaRPr>
                    </a:p>
                  </a:txBody>
                  <a:tcPr marL="53183" marR="53183" marT="53183" marB="5318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300" b="1">
                          <a:solidFill>
                            <a:srgbClr val="000000"/>
                          </a:solidFill>
                          <a:effectLst/>
                          <a:latin typeface="Verdana" panose="020B0604030504040204" pitchFamily="34" charset="0"/>
                        </a:rPr>
                        <a:t>Description</a:t>
                      </a:r>
                      <a:endParaRPr lang="en-US" sz="1300">
                        <a:solidFill>
                          <a:srgbClr val="000000"/>
                        </a:solidFill>
                        <a:effectLst/>
                        <a:latin typeface="Verdana" panose="020B0604030504040204" pitchFamily="34" charset="0"/>
                      </a:endParaRPr>
                    </a:p>
                  </a:txBody>
                  <a:tcPr marL="53183" marR="53183" marT="53183" marB="5318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3149325782"/>
                  </a:ext>
                </a:extLst>
              </a:tr>
              <a:tr h="536131">
                <a:tc>
                  <a:txBody>
                    <a:bodyPr/>
                    <a:lstStyle/>
                    <a:p>
                      <a:pPr marL="0" marR="0" fontAlgn="t">
                        <a:spcBef>
                          <a:spcPts val="0"/>
                        </a:spcBef>
                        <a:spcAft>
                          <a:spcPts val="0"/>
                        </a:spcAft>
                      </a:pPr>
                      <a:r>
                        <a:rPr lang="en-US" sz="1300">
                          <a:solidFill>
                            <a:srgbClr val="000000"/>
                          </a:solidFill>
                          <a:effectLst/>
                          <a:latin typeface="Verdana" panose="020B0604030504040204" pitchFamily="34" charset="0"/>
                        </a:rPr>
                        <a:t>DATE()</a:t>
                      </a:r>
                    </a:p>
                  </a:txBody>
                  <a:tcPr marL="53183" marR="53183" marT="53183" marB="5318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tc>
                  <a:txBody>
                    <a:bodyPr/>
                    <a:lstStyle/>
                    <a:p>
                      <a:pPr marL="0" marR="0" fontAlgn="t">
                        <a:spcBef>
                          <a:spcPts val="0"/>
                        </a:spcBef>
                        <a:spcAft>
                          <a:spcPts val="0"/>
                        </a:spcAft>
                      </a:pPr>
                      <a:r>
                        <a:rPr lang="en-US" sz="1300">
                          <a:solidFill>
                            <a:srgbClr val="000000"/>
                          </a:solidFill>
                          <a:effectLst/>
                          <a:latin typeface="Verdana" panose="020B0604030504040204" pitchFamily="34" charset="0"/>
                        </a:rPr>
                        <a:t>A date. Format: YYYY-MM-DD</a:t>
                      </a:r>
                    </a:p>
                    <a:p>
                      <a:pPr marL="0" marR="0" fontAlgn="t">
                        <a:spcBef>
                          <a:spcPts val="0"/>
                        </a:spcBef>
                        <a:spcAft>
                          <a:spcPts val="0"/>
                        </a:spcAft>
                      </a:pPr>
                      <a:r>
                        <a:rPr lang="en-US" sz="1300" b="1">
                          <a:solidFill>
                            <a:srgbClr val="000000"/>
                          </a:solidFill>
                          <a:effectLst/>
                          <a:latin typeface="Verdana" panose="020B0604030504040204" pitchFamily="34" charset="0"/>
                        </a:rPr>
                        <a:t>Note:</a:t>
                      </a:r>
                      <a:r>
                        <a:rPr lang="it-IT" sz="1300">
                          <a:solidFill>
                            <a:srgbClr val="000000"/>
                          </a:solidFill>
                          <a:effectLst/>
                          <a:latin typeface="Verdana" panose="020B0604030504040204" pitchFamily="34" charset="0"/>
                        </a:rPr>
                        <a:t> </a:t>
                      </a:r>
                      <a:r>
                        <a:rPr lang="en-US" sz="1300">
                          <a:solidFill>
                            <a:srgbClr val="000000"/>
                          </a:solidFill>
                          <a:effectLst/>
                          <a:latin typeface="Verdana" panose="020B0604030504040204" pitchFamily="34" charset="0"/>
                        </a:rPr>
                        <a:t>The supported range is from '1000-01-01' to '9999-12-31'</a:t>
                      </a:r>
                    </a:p>
                  </a:txBody>
                  <a:tcPr marL="53183" marR="53183" marT="53183" marB="5318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extLst>
                  <a:ext uri="{0D108BD9-81ED-4DB2-BD59-A6C34878D82A}">
                    <a16:rowId xmlns:a16="http://schemas.microsoft.com/office/drawing/2014/main" val="1094309775"/>
                  </a:ext>
                </a:extLst>
              </a:tr>
              <a:tr h="536131">
                <a:tc>
                  <a:txBody>
                    <a:bodyPr/>
                    <a:lstStyle/>
                    <a:p>
                      <a:pPr marL="0" marR="0" fontAlgn="t">
                        <a:spcBef>
                          <a:spcPts val="0"/>
                        </a:spcBef>
                        <a:spcAft>
                          <a:spcPts val="0"/>
                        </a:spcAft>
                      </a:pPr>
                      <a:r>
                        <a:rPr lang="en-US" sz="1300">
                          <a:solidFill>
                            <a:srgbClr val="000000"/>
                          </a:solidFill>
                          <a:effectLst/>
                          <a:latin typeface="Verdana" panose="020B0604030504040204" pitchFamily="34" charset="0"/>
                        </a:rPr>
                        <a:t>DATETIME()</a:t>
                      </a:r>
                    </a:p>
                  </a:txBody>
                  <a:tcPr marL="53183" marR="53183" marT="53183" marB="5318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300">
                          <a:solidFill>
                            <a:srgbClr val="000000"/>
                          </a:solidFill>
                          <a:effectLst/>
                          <a:latin typeface="Verdana" panose="020B0604030504040204" pitchFamily="34" charset="0"/>
                        </a:rPr>
                        <a:t>*A date and time combination. Format: YYYY-MM-DD HH:MI:SS</a:t>
                      </a:r>
                    </a:p>
                    <a:p>
                      <a:pPr marL="0" marR="0" fontAlgn="t">
                        <a:spcBef>
                          <a:spcPts val="0"/>
                        </a:spcBef>
                        <a:spcAft>
                          <a:spcPts val="0"/>
                        </a:spcAft>
                      </a:pPr>
                      <a:r>
                        <a:rPr lang="en-US" sz="1300" b="1">
                          <a:solidFill>
                            <a:srgbClr val="000000"/>
                          </a:solidFill>
                          <a:effectLst/>
                          <a:latin typeface="Verdana" panose="020B0604030504040204" pitchFamily="34" charset="0"/>
                        </a:rPr>
                        <a:t>Note:</a:t>
                      </a:r>
                      <a:r>
                        <a:rPr lang="it-IT" sz="1300">
                          <a:solidFill>
                            <a:srgbClr val="000000"/>
                          </a:solidFill>
                          <a:effectLst/>
                          <a:latin typeface="Verdana" panose="020B0604030504040204" pitchFamily="34" charset="0"/>
                        </a:rPr>
                        <a:t> </a:t>
                      </a:r>
                      <a:r>
                        <a:rPr lang="en-US" sz="1300">
                          <a:solidFill>
                            <a:srgbClr val="000000"/>
                          </a:solidFill>
                          <a:effectLst/>
                          <a:latin typeface="Verdana" panose="020B0604030504040204" pitchFamily="34" charset="0"/>
                        </a:rPr>
                        <a:t>The supported range is from '1000-01-01 00:00:00' to '9999-12-31 23:59:59'</a:t>
                      </a:r>
                    </a:p>
                  </a:txBody>
                  <a:tcPr marL="53183" marR="53183" marT="53183" marB="5318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588637085"/>
                  </a:ext>
                </a:extLst>
              </a:tr>
              <a:tr h="727991">
                <a:tc>
                  <a:txBody>
                    <a:bodyPr/>
                    <a:lstStyle/>
                    <a:p>
                      <a:pPr marL="0" marR="0" fontAlgn="t">
                        <a:spcBef>
                          <a:spcPts val="0"/>
                        </a:spcBef>
                        <a:spcAft>
                          <a:spcPts val="0"/>
                        </a:spcAft>
                      </a:pPr>
                      <a:r>
                        <a:rPr lang="en-US" sz="1300">
                          <a:solidFill>
                            <a:srgbClr val="000000"/>
                          </a:solidFill>
                          <a:effectLst/>
                          <a:latin typeface="Verdana" panose="020B0604030504040204" pitchFamily="34" charset="0"/>
                        </a:rPr>
                        <a:t>TIMESTAMP()</a:t>
                      </a:r>
                    </a:p>
                  </a:txBody>
                  <a:tcPr marL="53183" marR="53183" marT="53183" marB="5318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tc>
                  <a:txBody>
                    <a:bodyPr/>
                    <a:lstStyle/>
                    <a:p>
                      <a:pPr marL="0" marR="0" fontAlgn="t">
                        <a:spcBef>
                          <a:spcPts val="0"/>
                        </a:spcBef>
                        <a:spcAft>
                          <a:spcPts val="0"/>
                        </a:spcAft>
                      </a:pPr>
                      <a:r>
                        <a:rPr lang="en-US" sz="1300">
                          <a:solidFill>
                            <a:srgbClr val="000000"/>
                          </a:solidFill>
                          <a:effectLst/>
                          <a:latin typeface="Verdana" panose="020B0604030504040204" pitchFamily="34" charset="0"/>
                        </a:rPr>
                        <a:t>*A timestamp. TIMESTAMP values are stored as the number of seconds since the Unix epoch ('1970-01-01 00:00:00' UTC). Format: YYYY-MM-DD HH:MI:SS</a:t>
                      </a:r>
                    </a:p>
                    <a:p>
                      <a:pPr marL="0" marR="0" fontAlgn="t">
                        <a:spcBef>
                          <a:spcPts val="0"/>
                        </a:spcBef>
                        <a:spcAft>
                          <a:spcPts val="0"/>
                        </a:spcAft>
                      </a:pPr>
                      <a:r>
                        <a:rPr lang="en-US" sz="1300" b="1">
                          <a:solidFill>
                            <a:srgbClr val="000000"/>
                          </a:solidFill>
                          <a:effectLst/>
                          <a:latin typeface="Verdana" panose="020B0604030504040204" pitchFamily="34" charset="0"/>
                        </a:rPr>
                        <a:t>Note:</a:t>
                      </a:r>
                      <a:r>
                        <a:rPr lang="it-IT" sz="1300">
                          <a:solidFill>
                            <a:srgbClr val="000000"/>
                          </a:solidFill>
                          <a:effectLst/>
                          <a:latin typeface="Verdana" panose="020B0604030504040204" pitchFamily="34" charset="0"/>
                        </a:rPr>
                        <a:t> </a:t>
                      </a:r>
                      <a:r>
                        <a:rPr lang="en-US" sz="1300">
                          <a:solidFill>
                            <a:srgbClr val="000000"/>
                          </a:solidFill>
                          <a:effectLst/>
                          <a:latin typeface="Verdana" panose="020B0604030504040204" pitchFamily="34" charset="0"/>
                        </a:rPr>
                        <a:t>The supported range is from '1970-01-01 00:00:01' UTC to '2038-01-09 03:14:07' UTC</a:t>
                      </a:r>
                    </a:p>
                  </a:txBody>
                  <a:tcPr marL="53183" marR="53183" marT="53183" marB="5318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extLst>
                  <a:ext uri="{0D108BD9-81ED-4DB2-BD59-A6C34878D82A}">
                    <a16:rowId xmlns:a16="http://schemas.microsoft.com/office/drawing/2014/main" val="1488637669"/>
                  </a:ext>
                </a:extLst>
              </a:tr>
              <a:tr h="536131">
                <a:tc>
                  <a:txBody>
                    <a:bodyPr/>
                    <a:lstStyle/>
                    <a:p>
                      <a:pPr marL="0" marR="0" fontAlgn="t">
                        <a:spcBef>
                          <a:spcPts val="0"/>
                        </a:spcBef>
                        <a:spcAft>
                          <a:spcPts val="0"/>
                        </a:spcAft>
                      </a:pPr>
                      <a:r>
                        <a:rPr lang="en-US" sz="1300">
                          <a:solidFill>
                            <a:srgbClr val="000000"/>
                          </a:solidFill>
                          <a:effectLst/>
                          <a:latin typeface="Verdana" panose="020B0604030504040204" pitchFamily="34" charset="0"/>
                        </a:rPr>
                        <a:t>TIME()</a:t>
                      </a:r>
                    </a:p>
                  </a:txBody>
                  <a:tcPr marL="53183" marR="53183" marT="53183" marB="5318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300">
                          <a:solidFill>
                            <a:srgbClr val="000000"/>
                          </a:solidFill>
                          <a:effectLst/>
                          <a:latin typeface="Verdana" panose="020B0604030504040204" pitchFamily="34" charset="0"/>
                        </a:rPr>
                        <a:t>A time. Format: HH:MI:SS</a:t>
                      </a:r>
                    </a:p>
                    <a:p>
                      <a:pPr marL="0" marR="0" fontAlgn="t">
                        <a:spcBef>
                          <a:spcPts val="0"/>
                        </a:spcBef>
                        <a:spcAft>
                          <a:spcPts val="0"/>
                        </a:spcAft>
                      </a:pPr>
                      <a:r>
                        <a:rPr lang="en-US" sz="1300" b="1">
                          <a:solidFill>
                            <a:srgbClr val="000000"/>
                          </a:solidFill>
                          <a:effectLst/>
                          <a:latin typeface="Verdana" panose="020B0604030504040204" pitchFamily="34" charset="0"/>
                        </a:rPr>
                        <a:t>Note:</a:t>
                      </a:r>
                      <a:r>
                        <a:rPr lang="it-IT" sz="1300">
                          <a:solidFill>
                            <a:srgbClr val="000000"/>
                          </a:solidFill>
                          <a:effectLst/>
                          <a:latin typeface="Verdana" panose="020B0604030504040204" pitchFamily="34" charset="0"/>
                        </a:rPr>
                        <a:t> </a:t>
                      </a:r>
                      <a:r>
                        <a:rPr lang="en-US" sz="1300">
                          <a:solidFill>
                            <a:srgbClr val="000000"/>
                          </a:solidFill>
                          <a:effectLst/>
                          <a:latin typeface="Verdana" panose="020B0604030504040204" pitchFamily="34" charset="0"/>
                        </a:rPr>
                        <a:t>The supported range is from '-838:59:59' to '838:59:59'</a:t>
                      </a:r>
                    </a:p>
                  </a:txBody>
                  <a:tcPr marL="53183" marR="53183" marT="53183" marB="5318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2744479207"/>
                  </a:ext>
                </a:extLst>
              </a:tr>
              <a:tr h="727991">
                <a:tc>
                  <a:txBody>
                    <a:bodyPr/>
                    <a:lstStyle/>
                    <a:p>
                      <a:pPr marL="0" marR="0" fontAlgn="t">
                        <a:spcBef>
                          <a:spcPts val="0"/>
                        </a:spcBef>
                        <a:spcAft>
                          <a:spcPts val="0"/>
                        </a:spcAft>
                      </a:pPr>
                      <a:r>
                        <a:rPr lang="en-US" sz="1300">
                          <a:solidFill>
                            <a:srgbClr val="000000"/>
                          </a:solidFill>
                          <a:effectLst/>
                          <a:latin typeface="Verdana" panose="020B0604030504040204" pitchFamily="34" charset="0"/>
                        </a:rPr>
                        <a:t>YEAR()</a:t>
                      </a:r>
                    </a:p>
                  </a:txBody>
                  <a:tcPr marL="53183" marR="53183" marT="53183" marB="5318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tc>
                  <a:txBody>
                    <a:bodyPr/>
                    <a:lstStyle/>
                    <a:p>
                      <a:pPr marL="0" marR="0" fontAlgn="t">
                        <a:spcBef>
                          <a:spcPts val="0"/>
                        </a:spcBef>
                        <a:spcAft>
                          <a:spcPts val="0"/>
                        </a:spcAft>
                      </a:pPr>
                      <a:r>
                        <a:rPr lang="en-US" sz="1300">
                          <a:solidFill>
                            <a:srgbClr val="000000"/>
                          </a:solidFill>
                          <a:effectLst/>
                          <a:latin typeface="Verdana" panose="020B0604030504040204" pitchFamily="34" charset="0"/>
                        </a:rPr>
                        <a:t>A year in two-digit or four-digit format.</a:t>
                      </a:r>
                    </a:p>
                    <a:p>
                      <a:pPr marL="0" marR="0" fontAlgn="t">
                        <a:spcBef>
                          <a:spcPts val="0"/>
                        </a:spcBef>
                        <a:spcAft>
                          <a:spcPts val="0"/>
                        </a:spcAft>
                      </a:pPr>
                      <a:r>
                        <a:rPr lang="en-US" sz="1300" b="1">
                          <a:solidFill>
                            <a:srgbClr val="000000"/>
                          </a:solidFill>
                          <a:effectLst/>
                          <a:latin typeface="Verdana" panose="020B0604030504040204" pitchFamily="34" charset="0"/>
                        </a:rPr>
                        <a:t>Note:</a:t>
                      </a:r>
                      <a:r>
                        <a:rPr lang="it-IT" sz="1300">
                          <a:solidFill>
                            <a:srgbClr val="000000"/>
                          </a:solidFill>
                          <a:effectLst/>
                          <a:latin typeface="Verdana" panose="020B0604030504040204" pitchFamily="34" charset="0"/>
                        </a:rPr>
                        <a:t> </a:t>
                      </a:r>
                      <a:r>
                        <a:rPr lang="en-US" sz="1300">
                          <a:solidFill>
                            <a:srgbClr val="000000"/>
                          </a:solidFill>
                          <a:effectLst/>
                          <a:latin typeface="Verdana" panose="020B0604030504040204" pitchFamily="34" charset="0"/>
                        </a:rPr>
                        <a:t>Values allowed in four-digit format: 1901 to 2155. Values allowed in two-digit format: 70 to 69, representing years from 1970 to 2069</a:t>
                      </a:r>
                    </a:p>
                  </a:txBody>
                  <a:tcPr marL="53183" marR="53183" marT="53183" marB="53183">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extLst>
                  <a:ext uri="{0D108BD9-81ED-4DB2-BD59-A6C34878D82A}">
                    <a16:rowId xmlns:a16="http://schemas.microsoft.com/office/drawing/2014/main" val="2983480016"/>
                  </a:ext>
                </a:extLst>
              </a:tr>
            </a:tbl>
          </a:graphicData>
        </a:graphic>
      </p:graphicFrame>
    </p:spTree>
    <p:extLst>
      <p:ext uri="{BB962C8B-B14F-4D97-AF65-F5344CB8AC3E}">
        <p14:creationId xmlns:p14="http://schemas.microsoft.com/office/powerpoint/2010/main" val="7350335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C68A9E-FD77-E540-B33F-1ECB398730D0}"/>
              </a:ext>
            </a:extLst>
          </p:cNvPr>
          <p:cNvSpPr>
            <a:spLocks noGrp="1"/>
          </p:cNvSpPr>
          <p:nvPr>
            <p:ph type="title"/>
          </p:nvPr>
        </p:nvSpPr>
        <p:spPr>
          <a:xfrm>
            <a:off x="863029" y="1012004"/>
            <a:ext cx="3416158" cy="4795408"/>
          </a:xfrm>
        </p:spPr>
        <p:txBody>
          <a:bodyPr>
            <a:normAutofit/>
          </a:bodyPr>
          <a:lstStyle/>
          <a:p>
            <a:r>
              <a:rPr lang="it-IT">
                <a:solidFill>
                  <a:srgbClr val="FFFFFF"/>
                </a:solidFill>
              </a:rPr>
              <a:t>Nomi e Convenzioni</a:t>
            </a:r>
          </a:p>
        </p:txBody>
      </p:sp>
      <p:graphicFrame>
        <p:nvGraphicFramePr>
          <p:cNvPr id="5" name="Content Placeholder 2">
            <a:extLst>
              <a:ext uri="{FF2B5EF4-FFF2-40B4-BE49-F238E27FC236}">
                <a16:creationId xmlns:a16="http://schemas.microsoft.com/office/drawing/2014/main" id="{A34D240D-03F2-404C-9A79-F24CED2A316D}"/>
              </a:ext>
            </a:extLst>
          </p:cNvPr>
          <p:cNvGraphicFramePr>
            <a:graphicFrameLocks noGrp="1"/>
          </p:cNvGraphicFramePr>
          <p:nvPr>
            <p:ph idx="1"/>
            <p:extLst>
              <p:ext uri="{D42A27DB-BD31-4B8C-83A1-F6EECF244321}">
                <p14:modId xmlns:p14="http://schemas.microsoft.com/office/powerpoint/2010/main" val="355971884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64879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306692-795A-8946-ADDB-160F211987D6}"/>
              </a:ext>
            </a:extLst>
          </p:cNvPr>
          <p:cNvSpPr>
            <a:spLocks noGrp="1"/>
          </p:cNvSpPr>
          <p:nvPr>
            <p:ph type="title"/>
          </p:nvPr>
        </p:nvSpPr>
        <p:spPr>
          <a:xfrm>
            <a:off x="863029" y="1012004"/>
            <a:ext cx="3416158" cy="4795408"/>
          </a:xfrm>
        </p:spPr>
        <p:txBody>
          <a:bodyPr>
            <a:normAutofit/>
          </a:bodyPr>
          <a:lstStyle/>
          <a:p>
            <a:r>
              <a:rPr lang="it-IT">
                <a:solidFill>
                  <a:srgbClr val="FFFFFF"/>
                </a:solidFill>
              </a:rPr>
              <a:t>Perchè</a:t>
            </a:r>
          </a:p>
        </p:txBody>
      </p:sp>
      <p:graphicFrame>
        <p:nvGraphicFramePr>
          <p:cNvPr id="5" name="Content Placeholder 2">
            <a:extLst>
              <a:ext uri="{FF2B5EF4-FFF2-40B4-BE49-F238E27FC236}">
                <a16:creationId xmlns:a16="http://schemas.microsoft.com/office/drawing/2014/main" id="{C48998DB-11BE-4FE0-B71C-FC4F24AE593A}"/>
              </a:ext>
            </a:extLst>
          </p:cNvPr>
          <p:cNvGraphicFramePr>
            <a:graphicFrameLocks noGrp="1"/>
          </p:cNvGraphicFramePr>
          <p:nvPr>
            <p:ph idx="1"/>
            <p:extLst>
              <p:ext uri="{D42A27DB-BD31-4B8C-83A1-F6EECF244321}">
                <p14:modId xmlns:p14="http://schemas.microsoft.com/office/powerpoint/2010/main" val="385582052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64751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94655-7AEB-6B4D-88E9-96B7A9DA3849}"/>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dirty="0">
                <a:solidFill>
                  <a:schemeClr val="tx1"/>
                </a:solidFill>
                <a:latin typeface="+mj-lt"/>
                <a:ea typeface="+mj-ea"/>
                <a:cs typeface="+mj-cs"/>
              </a:rPr>
              <a:t>DAY 2</a:t>
            </a:r>
          </a:p>
        </p:txBody>
      </p:sp>
      <p:pic>
        <p:nvPicPr>
          <p:cNvPr id="7" name="Graphic 6" descr="Coffee">
            <a:extLst>
              <a:ext uri="{FF2B5EF4-FFF2-40B4-BE49-F238E27FC236}">
                <a16:creationId xmlns:a16="http://schemas.microsoft.com/office/drawing/2014/main" id="{2C7CCD96-E452-40FB-943F-2D32C9D54F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spTree>
    <p:extLst>
      <p:ext uri="{BB962C8B-B14F-4D97-AF65-F5344CB8AC3E}">
        <p14:creationId xmlns:p14="http://schemas.microsoft.com/office/powerpoint/2010/main" val="26891665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982C16-5366-F547-9F8A-5599417A76D9}"/>
              </a:ext>
            </a:extLst>
          </p:cNvPr>
          <p:cNvSpPr>
            <a:spLocks noGrp="1"/>
          </p:cNvSpPr>
          <p:nvPr>
            <p:ph type="title"/>
          </p:nvPr>
        </p:nvSpPr>
        <p:spPr>
          <a:xfrm>
            <a:off x="788466" y="780655"/>
            <a:ext cx="3751662" cy="3261168"/>
          </a:xfrm>
        </p:spPr>
        <p:txBody>
          <a:bodyPr>
            <a:normAutofit/>
          </a:bodyPr>
          <a:lstStyle/>
          <a:p>
            <a:r>
              <a:rPr lang="it-IT">
                <a:solidFill>
                  <a:srgbClr val="FFFFFF"/>
                </a:solidFill>
              </a:rPr>
              <a:t>Tabella</a:t>
            </a:r>
          </a:p>
        </p:txBody>
      </p:sp>
      <p:sp>
        <p:nvSpPr>
          <p:cNvPr id="11" name="Rectangle 1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6" y="458922"/>
            <a:ext cx="2138070" cy="1877811"/>
          </a:xfrm>
          <a:prstGeom prst="rect">
            <a:avLst/>
          </a:prstGeom>
          <a:solidFill>
            <a:srgbClr val="6F675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7" y="2469002"/>
            <a:ext cx="2146028" cy="1898903"/>
          </a:xfrm>
          <a:prstGeom prst="rect">
            <a:avLst/>
          </a:prstGeom>
          <a:solidFill>
            <a:srgbClr val="429DF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descr="A screenshot of a cell phone&#10;&#10;Description automatically generated">
            <a:extLst>
              <a:ext uri="{FF2B5EF4-FFF2-40B4-BE49-F238E27FC236}">
                <a16:creationId xmlns:a16="http://schemas.microsoft.com/office/drawing/2014/main" id="{434B19D2-FCEA-9E47-BA02-229C992A8C7F}"/>
              </a:ext>
            </a:extLst>
          </p:cNvPr>
          <p:cNvPicPr>
            <a:picLocks noChangeAspect="1"/>
          </p:cNvPicPr>
          <p:nvPr/>
        </p:nvPicPr>
        <p:blipFill>
          <a:blip r:embed="rId2"/>
          <a:stretch>
            <a:fillRect/>
          </a:stretch>
        </p:blipFill>
        <p:spPr>
          <a:xfrm>
            <a:off x="458920" y="4855063"/>
            <a:ext cx="6675119" cy="1201521"/>
          </a:xfrm>
          <a:prstGeom prst="rect">
            <a:avLst/>
          </a:prstGeom>
        </p:spPr>
      </p:pic>
      <p:sp>
        <p:nvSpPr>
          <p:cNvPr id="15" name="Rectangle 1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096B853-6893-4C41-AA3D-33D3826ED54D}"/>
              </a:ext>
            </a:extLst>
          </p:cNvPr>
          <p:cNvSpPr>
            <a:spLocks noGrp="1"/>
          </p:cNvSpPr>
          <p:nvPr>
            <p:ph idx="1"/>
          </p:nvPr>
        </p:nvSpPr>
        <p:spPr>
          <a:xfrm>
            <a:off x="7761639" y="900442"/>
            <a:ext cx="3514088" cy="5048417"/>
          </a:xfrm>
        </p:spPr>
        <p:txBody>
          <a:bodyPr anchor="ctr">
            <a:normAutofit/>
          </a:bodyPr>
          <a:lstStyle/>
          <a:p>
            <a:r>
              <a:rPr lang="it-IT" sz="2400" dirty="0"/>
              <a:t>Insieme organizzato di colonne (schema) e righe per la memorizzazione di informazioni (istanze)</a:t>
            </a:r>
          </a:p>
          <a:p>
            <a:r>
              <a:rPr lang="it-IT" sz="2400" dirty="0"/>
              <a:t>Colonne: detti campi o attributi della relazione, costituiscono lo schema</a:t>
            </a:r>
          </a:p>
          <a:p>
            <a:r>
              <a:rPr lang="it-IT" sz="2400" dirty="0"/>
              <a:t>Righe: dette anche record o </a:t>
            </a:r>
            <a:r>
              <a:rPr lang="it-IT" sz="2400" dirty="0" err="1"/>
              <a:t>tuple</a:t>
            </a:r>
            <a:r>
              <a:rPr lang="it-IT" sz="2400" dirty="0"/>
              <a:t>, ogni record è una istanza dello schema della tabella.</a:t>
            </a:r>
          </a:p>
        </p:txBody>
      </p:sp>
    </p:spTree>
    <p:extLst>
      <p:ext uri="{BB962C8B-B14F-4D97-AF65-F5344CB8AC3E}">
        <p14:creationId xmlns:p14="http://schemas.microsoft.com/office/powerpoint/2010/main" val="42356002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08A5C1-F076-F84E-B697-E44E6961D1E3}"/>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Operazioni su tabella (relazione)</a:t>
            </a:r>
          </a:p>
        </p:txBody>
      </p:sp>
      <p:cxnSp>
        <p:nvCxnSpPr>
          <p:cNvPr id="12" name="Straight Connector 11">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8C147AF-2167-4DE4-B737-9497C35364D0}"/>
              </a:ext>
            </a:extLst>
          </p:cNvPr>
          <p:cNvGraphicFramePr>
            <a:graphicFrameLocks noGrp="1"/>
          </p:cNvGraphicFramePr>
          <p:nvPr>
            <p:ph idx="1"/>
            <p:extLst>
              <p:ext uri="{D42A27DB-BD31-4B8C-83A1-F6EECF244321}">
                <p14:modId xmlns:p14="http://schemas.microsoft.com/office/powerpoint/2010/main" val="873465975"/>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5721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0D49DA-E479-0648-9FC3-BDFC8359EBD6}"/>
              </a:ext>
            </a:extLst>
          </p:cNvPr>
          <p:cNvSpPr>
            <a:spLocks noGrp="1"/>
          </p:cNvSpPr>
          <p:nvPr>
            <p:ph type="title"/>
          </p:nvPr>
        </p:nvSpPr>
        <p:spPr>
          <a:xfrm>
            <a:off x="594360" y="1209086"/>
            <a:ext cx="3876848" cy="4064925"/>
          </a:xfrm>
        </p:spPr>
        <p:txBody>
          <a:bodyPr anchor="ctr">
            <a:normAutofit/>
          </a:bodyPr>
          <a:lstStyle/>
          <a:p>
            <a:r>
              <a:rPr lang="en-IT" sz="5000"/>
              <a:t>Preparazione</a:t>
            </a:r>
          </a:p>
        </p:txBody>
      </p:sp>
      <p:grpSp>
        <p:nvGrpSpPr>
          <p:cNvPr id="13" name="Group 12">
            <a:extLst>
              <a:ext uri="{FF2B5EF4-FFF2-40B4-BE49-F238E27FC236}">
                <a16:creationId xmlns:a16="http://schemas.microsoft.com/office/drawing/2014/main" id="{22725F33-435F-480E-996D-205671CDC4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594360" y="73152"/>
            <a:chExt cx="1178966" cy="232963"/>
          </a:xfrm>
        </p:grpSpPr>
        <p:sp>
          <p:nvSpPr>
            <p:cNvPr id="14" name="Rectangle 64">
              <a:extLst>
                <a:ext uri="{FF2B5EF4-FFF2-40B4-BE49-F238E27FC236}">
                  <a16:creationId xmlns:a16="http://schemas.microsoft.com/office/drawing/2014/main" id="{07687CC5-056E-447F-A348-E9196E738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4B7194FF-E2A4-49A6-A54A-A0B6A1AC2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7ED6E1D0-56BF-487D-9BD1-5D8FD79389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AD27C1B6-91C6-4DFC-99E9-F0B83DC5D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B4A16B45-8536-4A38-B36E-A26F7ACED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F64F5F52-7BB7-4B43-BB5B-67DB66689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789C00E1-E374-485E-A40E-BCF0E6C8AD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9AEDDA19-1BE9-4BD1-A087-110713905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9BF3970B-5A82-4527-AB38-536DF5FCF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B0A9D7D8-F150-43E1-83AD-CE553B3BD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5F94325E-CD9B-4404-A2CF-D130B5387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7E5DF248-D56C-4D96-920E-D1FC7FDDA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C0B1AD48-9001-4AEF-AA30-56CAEC2B73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4864399F-6339-4CD7-A92C-52BA2D57AA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BA4AC9BF-79DA-4D77-8227-BC5CC7563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84310BC6-6BB6-49A0-88BA-4302E8E4F8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4840B5CD-1F12-405E-89D3-92A9D1738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AD8181A7-FF60-4734-B51C-E622917E1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BF5BAC90-7E94-452F-B85C-17EB7C248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7DABFDCB-F31D-4192-A6C4-9841F0E4E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84CC8D9-0D43-424F-A0D3-08DD7A6E5515}"/>
              </a:ext>
            </a:extLst>
          </p:cNvPr>
          <p:cNvGraphicFramePr>
            <a:graphicFrameLocks noGrp="1"/>
          </p:cNvGraphicFramePr>
          <p:nvPr>
            <p:ph idx="1"/>
            <p:extLst>
              <p:ext uri="{D42A27DB-BD31-4B8C-83A1-F6EECF244321}">
                <p14:modId xmlns:p14="http://schemas.microsoft.com/office/powerpoint/2010/main" val="2186981232"/>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6095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B4732B-CF34-5647-9468-5FF8D4E229A6}"/>
              </a:ext>
            </a:extLst>
          </p:cNvPr>
          <p:cNvSpPr>
            <a:spLocks noGrp="1"/>
          </p:cNvSpPr>
          <p:nvPr>
            <p:ph type="title"/>
          </p:nvPr>
        </p:nvSpPr>
        <p:spPr>
          <a:xfrm>
            <a:off x="838200" y="557189"/>
            <a:ext cx="3374136" cy="5567891"/>
          </a:xfrm>
        </p:spPr>
        <p:txBody>
          <a:bodyPr>
            <a:normAutofit/>
          </a:bodyPr>
          <a:lstStyle/>
          <a:p>
            <a:r>
              <a:rPr lang="en-IT" sz="5200"/>
              <a:t>Seleziono DataBase</a:t>
            </a:r>
          </a:p>
        </p:txBody>
      </p:sp>
      <p:graphicFrame>
        <p:nvGraphicFramePr>
          <p:cNvPr id="5" name="Content Placeholder 2">
            <a:extLst>
              <a:ext uri="{FF2B5EF4-FFF2-40B4-BE49-F238E27FC236}">
                <a16:creationId xmlns:a16="http://schemas.microsoft.com/office/drawing/2014/main" id="{75C0FC85-D5D0-4ECE-9678-C61081D1B0E1}"/>
              </a:ext>
            </a:extLst>
          </p:cNvPr>
          <p:cNvGraphicFramePr>
            <a:graphicFrameLocks noGrp="1"/>
          </p:cNvGraphicFramePr>
          <p:nvPr>
            <p:ph idx="1"/>
            <p:extLst>
              <p:ext uri="{D42A27DB-BD31-4B8C-83A1-F6EECF244321}">
                <p14:modId xmlns:p14="http://schemas.microsoft.com/office/powerpoint/2010/main" val="1505901934"/>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3812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1CA732-9525-6E42-A137-A43F486C8E69}"/>
              </a:ext>
            </a:extLst>
          </p:cNvPr>
          <p:cNvSpPr>
            <a:spLocks noGrp="1"/>
          </p:cNvSpPr>
          <p:nvPr>
            <p:ph type="title"/>
          </p:nvPr>
        </p:nvSpPr>
        <p:spPr>
          <a:xfrm>
            <a:off x="863029" y="1012004"/>
            <a:ext cx="3416158" cy="4795408"/>
          </a:xfrm>
        </p:spPr>
        <p:txBody>
          <a:bodyPr>
            <a:normAutofit/>
          </a:bodyPr>
          <a:lstStyle/>
          <a:p>
            <a:r>
              <a:rPr lang="it-IT">
                <a:solidFill>
                  <a:srgbClr val="FFFFFF"/>
                </a:solidFill>
              </a:rPr>
              <a:t>Perché lavorare con i dati</a:t>
            </a:r>
          </a:p>
        </p:txBody>
      </p:sp>
      <p:graphicFrame>
        <p:nvGraphicFramePr>
          <p:cNvPr id="5" name="Content Placeholder 2">
            <a:extLst>
              <a:ext uri="{FF2B5EF4-FFF2-40B4-BE49-F238E27FC236}">
                <a16:creationId xmlns:a16="http://schemas.microsoft.com/office/drawing/2014/main" id="{F544A920-2E41-4132-978A-088668DC0272}"/>
              </a:ext>
            </a:extLst>
          </p:cNvPr>
          <p:cNvGraphicFramePr>
            <a:graphicFrameLocks noGrp="1"/>
          </p:cNvGraphicFramePr>
          <p:nvPr>
            <p:ph idx="1"/>
            <p:extLst>
              <p:ext uri="{D42A27DB-BD31-4B8C-83A1-F6EECF244321}">
                <p14:modId xmlns:p14="http://schemas.microsoft.com/office/powerpoint/2010/main" val="83667573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57931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 name="Rectangle 18">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0">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75F54760-4EC9-9E45-9811-0DDCB85C112E}"/>
              </a:ext>
            </a:extLst>
          </p:cNvPr>
          <p:cNvPicPr>
            <a:picLocks noChangeAspect="1"/>
          </p:cNvPicPr>
          <p:nvPr/>
        </p:nvPicPr>
        <p:blipFill>
          <a:blip r:embed="rId4"/>
          <a:stretch>
            <a:fillRect/>
          </a:stretch>
        </p:blipFill>
        <p:spPr>
          <a:xfrm>
            <a:off x="6143884" y="2882049"/>
            <a:ext cx="5994400" cy="3850189"/>
          </a:xfrm>
          <a:prstGeom prst="rect">
            <a:avLst/>
          </a:prstGeom>
        </p:spPr>
      </p:pic>
      <p:pic>
        <p:nvPicPr>
          <p:cNvPr id="3" name="Picture 2">
            <a:extLst>
              <a:ext uri="{FF2B5EF4-FFF2-40B4-BE49-F238E27FC236}">
                <a16:creationId xmlns:a16="http://schemas.microsoft.com/office/drawing/2014/main" id="{632703B6-04A6-0B41-8177-75F6097C380D}"/>
              </a:ext>
            </a:extLst>
          </p:cNvPr>
          <p:cNvPicPr>
            <a:picLocks noChangeAspect="1"/>
          </p:cNvPicPr>
          <p:nvPr/>
        </p:nvPicPr>
        <p:blipFill>
          <a:blip r:embed="rId5"/>
          <a:stretch>
            <a:fillRect/>
          </a:stretch>
        </p:blipFill>
        <p:spPr>
          <a:xfrm>
            <a:off x="53716" y="2881461"/>
            <a:ext cx="6090168" cy="3851366"/>
          </a:xfrm>
          <a:prstGeom prst="rect">
            <a:avLst/>
          </a:prstGeom>
        </p:spPr>
      </p:pic>
      <p:sp>
        <p:nvSpPr>
          <p:cNvPr id="2" name="Title 1">
            <a:extLst>
              <a:ext uri="{FF2B5EF4-FFF2-40B4-BE49-F238E27FC236}">
                <a16:creationId xmlns:a16="http://schemas.microsoft.com/office/drawing/2014/main" id="{A32952A8-7D49-1344-9071-F9214EE253E0}"/>
              </a:ext>
            </a:extLst>
          </p:cNvPr>
          <p:cNvSpPr>
            <a:spLocks noGrp="1"/>
          </p:cNvSpPr>
          <p:nvPr>
            <p:ph type="title"/>
          </p:nvPr>
        </p:nvSpPr>
        <p:spPr>
          <a:xfrm>
            <a:off x="1179226" y="826680"/>
            <a:ext cx="9833548" cy="1325563"/>
          </a:xfrm>
        </p:spPr>
        <p:txBody>
          <a:bodyPr vert="horz" lIns="91440" tIns="45720" rIns="91440" bIns="45720" rtlCol="0">
            <a:normAutofit/>
          </a:bodyPr>
          <a:lstStyle/>
          <a:p>
            <a:pPr algn="ctr"/>
            <a:r>
              <a:rPr lang="en-US" sz="4000">
                <a:solidFill>
                  <a:srgbClr val="FFFFFF"/>
                </a:solidFill>
              </a:rPr>
              <a:t>Creazione Tabella </a:t>
            </a:r>
          </a:p>
        </p:txBody>
      </p:sp>
    </p:spTree>
    <p:extLst>
      <p:ext uri="{BB962C8B-B14F-4D97-AF65-F5344CB8AC3E}">
        <p14:creationId xmlns:p14="http://schemas.microsoft.com/office/powerpoint/2010/main" val="16589693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7E8EE4-1900-0E4E-BD48-7367227401B5}"/>
              </a:ext>
            </a:extLst>
          </p:cNvPr>
          <p:cNvSpPr>
            <a:spLocks noGrp="1"/>
          </p:cNvSpPr>
          <p:nvPr>
            <p:ph type="title"/>
          </p:nvPr>
        </p:nvSpPr>
        <p:spPr>
          <a:xfrm>
            <a:off x="838200" y="963877"/>
            <a:ext cx="3494362" cy="4930246"/>
          </a:xfrm>
        </p:spPr>
        <p:txBody>
          <a:bodyPr>
            <a:normAutofit/>
          </a:bodyPr>
          <a:lstStyle/>
          <a:p>
            <a:pPr algn="r"/>
            <a:r>
              <a:rPr lang="it-IT" dirty="0">
                <a:solidFill>
                  <a:schemeClr val="accent1"/>
                </a:solidFill>
              </a:rPr>
              <a:t>Creazione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18D223C-17A0-C544-B067-3AE85412DDD7}"/>
              </a:ext>
            </a:extLst>
          </p:cNvPr>
          <p:cNvSpPr>
            <a:spLocks noGrp="1"/>
          </p:cNvSpPr>
          <p:nvPr>
            <p:ph idx="1"/>
          </p:nvPr>
        </p:nvSpPr>
        <p:spPr>
          <a:xfrm>
            <a:off x="4976031" y="963877"/>
            <a:ext cx="6377769" cy="4930246"/>
          </a:xfrm>
        </p:spPr>
        <p:txBody>
          <a:bodyPr anchor="ctr">
            <a:normAutofit/>
          </a:bodyPr>
          <a:lstStyle/>
          <a:p>
            <a:pPr marL="0" indent="0">
              <a:buNone/>
            </a:pPr>
            <a:r>
              <a:rPr lang="en-GB" sz="2200" dirty="0"/>
              <a:t>CREATE TABLE `gene` (</a:t>
            </a:r>
          </a:p>
          <a:p>
            <a:pPr marL="0" indent="0">
              <a:buNone/>
            </a:pPr>
            <a:r>
              <a:rPr lang="en-GB" sz="2200" dirty="0"/>
              <a:t>  </a:t>
            </a:r>
            <a:r>
              <a:rPr lang="en-GB" sz="2200" dirty="0" err="1"/>
              <a:t>stable_id</a:t>
            </a:r>
            <a:r>
              <a:rPr lang="en-GB" sz="2200" dirty="0"/>
              <a:t> varchar(10)</a:t>
            </a:r>
          </a:p>
          <a:p>
            <a:pPr marL="0" indent="0">
              <a:buNone/>
            </a:pPr>
            <a:r>
              <a:rPr lang="en-GB" sz="2200" dirty="0"/>
              <a:t>)</a:t>
            </a:r>
          </a:p>
        </p:txBody>
      </p:sp>
    </p:spTree>
    <p:extLst>
      <p:ext uri="{BB962C8B-B14F-4D97-AF65-F5344CB8AC3E}">
        <p14:creationId xmlns:p14="http://schemas.microsoft.com/office/powerpoint/2010/main" val="11424793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3386A3-70FA-2F45-A48C-C12F918DE17D}"/>
              </a:ext>
            </a:extLst>
          </p:cNvPr>
          <p:cNvSpPr>
            <a:spLocks noGrp="1"/>
          </p:cNvSpPr>
          <p:nvPr>
            <p:ph type="title"/>
          </p:nvPr>
        </p:nvSpPr>
        <p:spPr>
          <a:xfrm>
            <a:off x="838200" y="963877"/>
            <a:ext cx="3494362" cy="4930246"/>
          </a:xfrm>
        </p:spPr>
        <p:txBody>
          <a:bodyPr>
            <a:normAutofit/>
          </a:bodyPr>
          <a:lstStyle/>
          <a:p>
            <a:pPr algn="r"/>
            <a:r>
              <a:rPr lang="it-IT">
                <a:solidFill>
                  <a:schemeClr val="accent1"/>
                </a:solidFill>
              </a:rPr>
              <a:t>Modifica</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3B2253-453F-DB4F-8DC1-6C2383C3D732}"/>
              </a:ext>
            </a:extLst>
          </p:cNvPr>
          <p:cNvSpPr>
            <a:spLocks noGrp="1"/>
          </p:cNvSpPr>
          <p:nvPr>
            <p:ph idx="1"/>
          </p:nvPr>
        </p:nvSpPr>
        <p:spPr>
          <a:xfrm>
            <a:off x="4976031" y="320040"/>
            <a:ext cx="6377769" cy="6217919"/>
          </a:xfrm>
        </p:spPr>
        <p:txBody>
          <a:bodyPr anchor="ctr">
            <a:normAutofit/>
          </a:bodyPr>
          <a:lstStyle/>
          <a:p>
            <a:pPr marL="0" indent="0">
              <a:buNone/>
            </a:pPr>
            <a:r>
              <a:rPr lang="en-GB" sz="2400" dirty="0"/>
              <a:t>CREATE TABLE `gene` (</a:t>
            </a:r>
          </a:p>
          <a:p>
            <a:pPr marL="0" indent="0">
              <a:buNone/>
            </a:pPr>
            <a:r>
              <a:rPr lang="en-GB" sz="2400" dirty="0"/>
              <a:t>  </a:t>
            </a:r>
            <a:r>
              <a:rPr lang="en-GB" sz="2400" dirty="0" err="1"/>
              <a:t>stable_id</a:t>
            </a:r>
            <a:r>
              <a:rPr lang="en-GB" sz="2400" dirty="0"/>
              <a:t> VARCHAR(10)</a:t>
            </a:r>
          </a:p>
          <a:p>
            <a:pPr marL="0" indent="0">
              <a:buNone/>
            </a:pPr>
            <a:r>
              <a:rPr lang="en-GB" sz="2400" dirty="0"/>
              <a:t>)</a:t>
            </a:r>
          </a:p>
          <a:p>
            <a:endParaRPr lang="fr" sz="2400" dirty="0"/>
          </a:p>
          <a:p>
            <a:r>
              <a:rPr lang="fr" sz="2400" dirty="0"/>
              <a:t>ALTER TABLE </a:t>
            </a:r>
            <a:r>
              <a:rPr lang="en-GB" sz="2400" dirty="0"/>
              <a:t>gene</a:t>
            </a:r>
            <a:r>
              <a:rPr lang="fr" sz="2400" dirty="0"/>
              <a:t> ADD COLUMN </a:t>
            </a:r>
            <a:r>
              <a:rPr lang="en-GB" sz="2400" dirty="0" err="1"/>
              <a:t>gene_id</a:t>
            </a:r>
            <a:r>
              <a:rPr lang="en-GB" sz="2400" dirty="0"/>
              <a:t> int(10) unsigned NOT NULL</a:t>
            </a:r>
            <a:r>
              <a:rPr lang="fr" sz="2400" dirty="0"/>
              <a:t>;</a:t>
            </a:r>
          </a:p>
          <a:p>
            <a:r>
              <a:rPr lang="fr" sz="2400" dirty="0"/>
              <a:t>ALTER TABLE </a:t>
            </a:r>
            <a:r>
              <a:rPr lang="en-GB" sz="2400" dirty="0"/>
              <a:t>gene</a:t>
            </a:r>
            <a:r>
              <a:rPr lang="fr" sz="2400" dirty="0"/>
              <a:t> ADD COLUMN </a:t>
            </a:r>
            <a:r>
              <a:rPr lang="en-GB" sz="2400" dirty="0" err="1"/>
              <a:t>seq_region_start</a:t>
            </a:r>
            <a:r>
              <a:rPr lang="en-GB" sz="2400" dirty="0"/>
              <a:t> int(10) unsigned NOT NULL</a:t>
            </a:r>
            <a:r>
              <a:rPr lang="fr" sz="2400" dirty="0"/>
              <a:t>;</a:t>
            </a:r>
          </a:p>
          <a:p>
            <a:r>
              <a:rPr lang="fr" sz="2400" dirty="0"/>
              <a:t>ALTER TABLE </a:t>
            </a:r>
            <a:r>
              <a:rPr lang="en-GB" sz="2400" dirty="0"/>
              <a:t>gene</a:t>
            </a:r>
            <a:r>
              <a:rPr lang="fr" sz="2400" dirty="0"/>
              <a:t> ADD COLUMN </a:t>
            </a:r>
            <a:r>
              <a:rPr lang="en-GB" sz="2400" dirty="0" err="1"/>
              <a:t>seq_region_end</a:t>
            </a:r>
            <a:r>
              <a:rPr lang="en-GB" sz="2400" dirty="0"/>
              <a:t> int(10) unsigned NOT NULL</a:t>
            </a:r>
            <a:r>
              <a:rPr lang="fr" sz="2400" dirty="0"/>
              <a:t>;</a:t>
            </a:r>
          </a:p>
          <a:p>
            <a:endParaRPr lang="it-IT" sz="2400" dirty="0"/>
          </a:p>
          <a:p>
            <a:r>
              <a:rPr lang="it-IT" sz="2400" dirty="0"/>
              <a:t>ALTER TABLE </a:t>
            </a:r>
            <a:r>
              <a:rPr lang="en-GB" sz="2400" dirty="0"/>
              <a:t>gene</a:t>
            </a:r>
            <a:r>
              <a:rPr lang="it-IT" sz="2400" dirty="0"/>
              <a:t> CHANGE </a:t>
            </a:r>
            <a:r>
              <a:rPr lang="it-IT" sz="2400" dirty="0" err="1"/>
              <a:t>stable_id</a:t>
            </a:r>
            <a:r>
              <a:rPr lang="it-IT" sz="2400" dirty="0"/>
              <a:t> </a:t>
            </a:r>
            <a:r>
              <a:rPr lang="it-IT" sz="2400" dirty="0" err="1"/>
              <a:t>stable_id</a:t>
            </a:r>
            <a:r>
              <a:rPr lang="it-IT" sz="2400" dirty="0"/>
              <a:t> </a:t>
            </a:r>
            <a:r>
              <a:rPr lang="it-IT" sz="2400" dirty="0" err="1"/>
              <a:t>varchar</a:t>
            </a:r>
            <a:r>
              <a:rPr lang="it-IT" sz="2400" dirty="0"/>
              <a:t>(128);</a:t>
            </a:r>
          </a:p>
        </p:txBody>
      </p:sp>
    </p:spTree>
    <p:extLst>
      <p:ext uri="{BB962C8B-B14F-4D97-AF65-F5344CB8AC3E}">
        <p14:creationId xmlns:p14="http://schemas.microsoft.com/office/powerpoint/2010/main" val="16627891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82D54A-8B72-D743-A26D-0E7967A147A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Lettura  schema relazione</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F377311-2C2F-45D8-9921-CA95DB1559C4}"/>
              </a:ext>
            </a:extLst>
          </p:cNvPr>
          <p:cNvGraphicFramePr>
            <a:graphicFrameLocks noGrp="1"/>
          </p:cNvGraphicFramePr>
          <p:nvPr>
            <p:ph idx="1"/>
            <p:extLst>
              <p:ext uri="{D42A27DB-BD31-4B8C-83A1-F6EECF244321}">
                <p14:modId xmlns:p14="http://schemas.microsoft.com/office/powerpoint/2010/main" val="45377964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00094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5D366E-CC04-6C40-AD7C-7D66A4DC10A7}"/>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Eliminazione e Svuotamento</a:t>
            </a:r>
          </a:p>
        </p:txBody>
      </p:sp>
      <p:cxnSp>
        <p:nvCxnSpPr>
          <p:cNvPr id="12" name="Straight Connector 11">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81A7089-BB30-4222-AE6D-498B78DD8D8C}"/>
              </a:ext>
            </a:extLst>
          </p:cNvPr>
          <p:cNvGraphicFramePr>
            <a:graphicFrameLocks noGrp="1"/>
          </p:cNvGraphicFramePr>
          <p:nvPr>
            <p:ph idx="1"/>
            <p:extLst>
              <p:ext uri="{D42A27DB-BD31-4B8C-83A1-F6EECF244321}">
                <p14:modId xmlns:p14="http://schemas.microsoft.com/office/powerpoint/2010/main" val="1644245933"/>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66712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8EE4-1900-0E4E-BD48-7367227401B5}"/>
              </a:ext>
            </a:extLst>
          </p:cNvPr>
          <p:cNvSpPr>
            <a:spLocks noGrp="1"/>
          </p:cNvSpPr>
          <p:nvPr>
            <p:ph type="title"/>
          </p:nvPr>
        </p:nvSpPr>
        <p:spPr>
          <a:xfrm>
            <a:off x="838200" y="963877"/>
            <a:ext cx="3494362" cy="4930246"/>
          </a:xfrm>
        </p:spPr>
        <p:txBody>
          <a:bodyPr>
            <a:normAutofit/>
          </a:bodyPr>
          <a:lstStyle/>
          <a:p>
            <a:pPr algn="r"/>
            <a:r>
              <a:rPr lang="it-IT" dirty="0">
                <a:solidFill>
                  <a:schemeClr val="accent1"/>
                </a:solidFill>
              </a:rPr>
              <a:t>Creazione schema relazione completa</a:t>
            </a:r>
          </a:p>
        </p:txBody>
      </p:sp>
      <p:sp>
        <p:nvSpPr>
          <p:cNvPr id="3" name="Content Placeholder 2">
            <a:extLst>
              <a:ext uri="{FF2B5EF4-FFF2-40B4-BE49-F238E27FC236}">
                <a16:creationId xmlns:a16="http://schemas.microsoft.com/office/drawing/2014/main" id="{118D223C-17A0-C544-B067-3AE85412DDD7}"/>
              </a:ext>
            </a:extLst>
          </p:cNvPr>
          <p:cNvSpPr>
            <a:spLocks noGrp="1"/>
          </p:cNvSpPr>
          <p:nvPr>
            <p:ph idx="1"/>
          </p:nvPr>
        </p:nvSpPr>
        <p:spPr>
          <a:xfrm>
            <a:off x="4976031" y="150223"/>
            <a:ext cx="6377769" cy="6172200"/>
          </a:xfrm>
        </p:spPr>
        <p:txBody>
          <a:bodyPr anchor="ctr">
            <a:normAutofit fontScale="92500" lnSpcReduction="20000"/>
          </a:bodyPr>
          <a:lstStyle/>
          <a:p>
            <a:pPr marL="0" indent="0">
              <a:buNone/>
            </a:pPr>
            <a:r>
              <a:rPr lang="it-IT" sz="2200" dirty="0"/>
              <a:t>CREATE TABLE `gene` (</a:t>
            </a:r>
          </a:p>
          <a:p>
            <a:pPr marL="0" indent="0">
              <a:buNone/>
            </a:pPr>
            <a:r>
              <a:rPr lang="it-IT" sz="2200" dirty="0"/>
              <a:t>  `</a:t>
            </a:r>
            <a:r>
              <a:rPr lang="it-IT" sz="2200" dirty="0" err="1"/>
              <a:t>gene_id</a:t>
            </a:r>
            <a:r>
              <a:rPr lang="it-IT" sz="2200" dirty="0"/>
              <a:t>` </a:t>
            </a:r>
            <a:r>
              <a:rPr lang="it-IT" sz="2200" dirty="0" err="1"/>
              <a:t>int</a:t>
            </a:r>
            <a:r>
              <a:rPr lang="it-IT" sz="2200" dirty="0"/>
              <a:t>(10) </a:t>
            </a:r>
            <a:r>
              <a:rPr lang="it-IT" sz="2200" dirty="0" err="1"/>
              <a:t>unsigned</a:t>
            </a:r>
            <a:r>
              <a:rPr lang="it-IT" sz="2200" dirty="0"/>
              <a:t> NOT NULL AUTO_INCREMENT,</a:t>
            </a:r>
          </a:p>
          <a:p>
            <a:pPr marL="0" indent="0">
              <a:buNone/>
            </a:pPr>
            <a:r>
              <a:rPr lang="it-IT" sz="2200" dirty="0"/>
              <a:t>  `</a:t>
            </a:r>
            <a:r>
              <a:rPr lang="it-IT" sz="2200" dirty="0" err="1"/>
              <a:t>biotype</a:t>
            </a:r>
            <a:r>
              <a:rPr lang="it-IT" sz="2200" dirty="0"/>
              <a:t>` </a:t>
            </a:r>
            <a:r>
              <a:rPr lang="it-IT" sz="2200" dirty="0" err="1"/>
              <a:t>varchar</a:t>
            </a:r>
            <a:r>
              <a:rPr lang="it-IT" sz="2200" dirty="0"/>
              <a:t>(40) NOT NULL,</a:t>
            </a:r>
          </a:p>
          <a:p>
            <a:pPr marL="0" indent="0">
              <a:buNone/>
            </a:pPr>
            <a:r>
              <a:rPr lang="it-IT" sz="2200" dirty="0"/>
              <a:t>  `</a:t>
            </a:r>
            <a:r>
              <a:rPr lang="it-IT" sz="2200" dirty="0" err="1"/>
              <a:t>analysis_id</a:t>
            </a:r>
            <a:r>
              <a:rPr lang="it-IT" sz="2200" dirty="0"/>
              <a:t>` </a:t>
            </a:r>
            <a:r>
              <a:rPr lang="it-IT" sz="2200" dirty="0" err="1"/>
              <a:t>smallint</a:t>
            </a:r>
            <a:r>
              <a:rPr lang="it-IT" sz="2200" dirty="0"/>
              <a:t>(5) </a:t>
            </a:r>
            <a:r>
              <a:rPr lang="it-IT" sz="2200" dirty="0" err="1"/>
              <a:t>unsigned</a:t>
            </a:r>
            <a:r>
              <a:rPr lang="it-IT" sz="2200" dirty="0"/>
              <a:t> NOT NULL,</a:t>
            </a:r>
          </a:p>
          <a:p>
            <a:pPr marL="0" indent="0">
              <a:buNone/>
            </a:pPr>
            <a:r>
              <a:rPr lang="it-IT" sz="2200" dirty="0"/>
              <a:t>  `</a:t>
            </a:r>
            <a:r>
              <a:rPr lang="it-IT" sz="2200" dirty="0" err="1"/>
              <a:t>seq_region_id</a:t>
            </a:r>
            <a:r>
              <a:rPr lang="it-IT" sz="2200" dirty="0"/>
              <a:t>` </a:t>
            </a:r>
            <a:r>
              <a:rPr lang="it-IT" sz="2200" dirty="0" err="1"/>
              <a:t>int</a:t>
            </a:r>
            <a:r>
              <a:rPr lang="it-IT" sz="2200" dirty="0"/>
              <a:t>(10) </a:t>
            </a:r>
            <a:r>
              <a:rPr lang="it-IT" sz="2200" dirty="0" err="1"/>
              <a:t>unsigned</a:t>
            </a:r>
            <a:r>
              <a:rPr lang="it-IT" sz="2200" dirty="0"/>
              <a:t> NOT NULL,</a:t>
            </a:r>
          </a:p>
          <a:p>
            <a:pPr marL="0" indent="0">
              <a:buNone/>
            </a:pPr>
            <a:r>
              <a:rPr lang="it-IT" sz="2200" dirty="0"/>
              <a:t>  `</a:t>
            </a:r>
            <a:r>
              <a:rPr lang="it-IT" sz="2200" dirty="0" err="1"/>
              <a:t>seq_region_start</a:t>
            </a:r>
            <a:r>
              <a:rPr lang="it-IT" sz="2200" dirty="0"/>
              <a:t>` </a:t>
            </a:r>
            <a:r>
              <a:rPr lang="it-IT" sz="2200" dirty="0" err="1"/>
              <a:t>int</a:t>
            </a:r>
            <a:r>
              <a:rPr lang="it-IT" sz="2200" dirty="0"/>
              <a:t>(10) </a:t>
            </a:r>
            <a:r>
              <a:rPr lang="it-IT" sz="2200" dirty="0" err="1"/>
              <a:t>unsigned</a:t>
            </a:r>
            <a:r>
              <a:rPr lang="it-IT" sz="2200" dirty="0"/>
              <a:t> NOT NULL,</a:t>
            </a:r>
          </a:p>
          <a:p>
            <a:pPr marL="0" indent="0">
              <a:buNone/>
            </a:pPr>
            <a:r>
              <a:rPr lang="it-IT" sz="2200" dirty="0"/>
              <a:t>  `</a:t>
            </a:r>
            <a:r>
              <a:rPr lang="it-IT" sz="2200" dirty="0" err="1"/>
              <a:t>seq_region_end</a:t>
            </a:r>
            <a:r>
              <a:rPr lang="it-IT" sz="2200" dirty="0"/>
              <a:t>` </a:t>
            </a:r>
            <a:r>
              <a:rPr lang="it-IT" sz="2200" dirty="0" err="1"/>
              <a:t>int</a:t>
            </a:r>
            <a:r>
              <a:rPr lang="it-IT" sz="2200" dirty="0"/>
              <a:t>(10) </a:t>
            </a:r>
            <a:r>
              <a:rPr lang="it-IT" sz="2200" dirty="0" err="1"/>
              <a:t>unsigned</a:t>
            </a:r>
            <a:r>
              <a:rPr lang="it-IT" sz="2200" dirty="0"/>
              <a:t> NOT NULL,</a:t>
            </a:r>
          </a:p>
          <a:p>
            <a:pPr marL="0" indent="0">
              <a:buNone/>
            </a:pPr>
            <a:r>
              <a:rPr lang="it-IT" sz="2200" dirty="0"/>
              <a:t>  `</a:t>
            </a:r>
            <a:r>
              <a:rPr lang="it-IT" sz="2200" dirty="0" err="1"/>
              <a:t>seq_region_strand</a:t>
            </a:r>
            <a:r>
              <a:rPr lang="it-IT" sz="2200" dirty="0"/>
              <a:t>` </a:t>
            </a:r>
            <a:r>
              <a:rPr lang="it-IT" sz="2200" dirty="0" err="1"/>
              <a:t>tinyint</a:t>
            </a:r>
            <a:r>
              <a:rPr lang="it-IT" sz="2200" dirty="0"/>
              <a:t>(2) NOT NULL,</a:t>
            </a:r>
          </a:p>
          <a:p>
            <a:pPr marL="0" indent="0">
              <a:buNone/>
            </a:pPr>
            <a:r>
              <a:rPr lang="it-IT" sz="2200" dirty="0"/>
              <a:t>  `</a:t>
            </a:r>
            <a:r>
              <a:rPr lang="it-IT" sz="2200" dirty="0" err="1"/>
              <a:t>display_xref_id</a:t>
            </a:r>
            <a:r>
              <a:rPr lang="it-IT" sz="2200" dirty="0"/>
              <a:t>` </a:t>
            </a:r>
            <a:r>
              <a:rPr lang="it-IT" sz="2200" dirty="0" err="1"/>
              <a:t>int</a:t>
            </a:r>
            <a:r>
              <a:rPr lang="it-IT" sz="2200" dirty="0"/>
              <a:t>(10) </a:t>
            </a:r>
            <a:r>
              <a:rPr lang="it-IT" sz="2200" dirty="0" err="1"/>
              <a:t>unsigned</a:t>
            </a:r>
            <a:r>
              <a:rPr lang="it-IT" sz="2200" dirty="0"/>
              <a:t> DEFAULT NULL,</a:t>
            </a:r>
          </a:p>
          <a:p>
            <a:pPr marL="0" indent="0">
              <a:buNone/>
            </a:pPr>
            <a:r>
              <a:rPr lang="it-IT" sz="2200" dirty="0"/>
              <a:t>  `source` </a:t>
            </a:r>
            <a:r>
              <a:rPr lang="it-IT" sz="2200" dirty="0" err="1"/>
              <a:t>varchar</a:t>
            </a:r>
            <a:r>
              <a:rPr lang="it-IT" sz="2200" dirty="0"/>
              <a:t>(40) NOT NULL,</a:t>
            </a:r>
          </a:p>
          <a:p>
            <a:pPr marL="0" indent="0">
              <a:buNone/>
            </a:pPr>
            <a:r>
              <a:rPr lang="it-IT" sz="2200" dirty="0"/>
              <a:t>  `</a:t>
            </a:r>
            <a:r>
              <a:rPr lang="it-IT" sz="2200" dirty="0" err="1"/>
              <a:t>description</a:t>
            </a:r>
            <a:r>
              <a:rPr lang="it-IT" sz="2200" dirty="0"/>
              <a:t>` text,</a:t>
            </a:r>
          </a:p>
          <a:p>
            <a:pPr marL="0" indent="0">
              <a:buNone/>
            </a:pPr>
            <a:r>
              <a:rPr lang="it-IT" sz="2200" dirty="0"/>
              <a:t>  `</a:t>
            </a:r>
            <a:r>
              <a:rPr lang="it-IT" sz="2200" dirty="0" err="1"/>
              <a:t>is_current</a:t>
            </a:r>
            <a:r>
              <a:rPr lang="it-IT" sz="2200" dirty="0"/>
              <a:t>` </a:t>
            </a:r>
            <a:r>
              <a:rPr lang="it-IT" sz="2200" dirty="0" err="1"/>
              <a:t>tinyint</a:t>
            </a:r>
            <a:r>
              <a:rPr lang="it-IT" sz="2200" dirty="0"/>
              <a:t>(1) NOT NULL DEFAULT '1',</a:t>
            </a:r>
          </a:p>
          <a:p>
            <a:pPr marL="0" indent="0">
              <a:buNone/>
            </a:pPr>
            <a:r>
              <a:rPr lang="it-IT" sz="2200" dirty="0"/>
              <a:t>  `</a:t>
            </a:r>
            <a:r>
              <a:rPr lang="it-IT" sz="2200" dirty="0" err="1"/>
              <a:t>canonical_transcript_id</a:t>
            </a:r>
            <a:r>
              <a:rPr lang="it-IT" sz="2200" dirty="0"/>
              <a:t>` </a:t>
            </a:r>
            <a:r>
              <a:rPr lang="it-IT" sz="2200" dirty="0" err="1"/>
              <a:t>int</a:t>
            </a:r>
            <a:r>
              <a:rPr lang="it-IT" sz="2200" dirty="0"/>
              <a:t>(10) </a:t>
            </a:r>
            <a:r>
              <a:rPr lang="it-IT" sz="2200" dirty="0" err="1"/>
              <a:t>unsigned</a:t>
            </a:r>
            <a:r>
              <a:rPr lang="it-IT" sz="2200" dirty="0"/>
              <a:t> NOT NULL,</a:t>
            </a:r>
          </a:p>
          <a:p>
            <a:pPr marL="0" indent="0">
              <a:buNone/>
            </a:pPr>
            <a:r>
              <a:rPr lang="it-IT" sz="2200" dirty="0"/>
              <a:t>  `</a:t>
            </a:r>
            <a:r>
              <a:rPr lang="it-IT" sz="2200" dirty="0" err="1"/>
              <a:t>stable_id</a:t>
            </a:r>
            <a:r>
              <a:rPr lang="it-IT" sz="2200" dirty="0"/>
              <a:t>` </a:t>
            </a:r>
            <a:r>
              <a:rPr lang="it-IT" sz="2200" dirty="0" err="1"/>
              <a:t>varchar</a:t>
            </a:r>
            <a:r>
              <a:rPr lang="it-IT" sz="2200" dirty="0"/>
              <a:t>(128) DEFAULT NULL,</a:t>
            </a:r>
          </a:p>
          <a:p>
            <a:pPr marL="0" indent="0">
              <a:buNone/>
            </a:pPr>
            <a:r>
              <a:rPr lang="it-IT" sz="2200" dirty="0"/>
              <a:t>  `</a:t>
            </a:r>
            <a:r>
              <a:rPr lang="it-IT" sz="2200" dirty="0" err="1"/>
              <a:t>version</a:t>
            </a:r>
            <a:r>
              <a:rPr lang="it-IT" sz="2200" dirty="0"/>
              <a:t>` </a:t>
            </a:r>
            <a:r>
              <a:rPr lang="it-IT" sz="2200" dirty="0" err="1"/>
              <a:t>smallint</a:t>
            </a:r>
            <a:r>
              <a:rPr lang="it-IT" sz="2200" dirty="0"/>
              <a:t>(5) </a:t>
            </a:r>
            <a:r>
              <a:rPr lang="it-IT" sz="2200" dirty="0" err="1"/>
              <a:t>unsigned</a:t>
            </a:r>
            <a:r>
              <a:rPr lang="it-IT" sz="2200" dirty="0"/>
              <a:t> DEFAULT NULL,</a:t>
            </a:r>
          </a:p>
          <a:p>
            <a:pPr marL="0" indent="0">
              <a:buNone/>
            </a:pPr>
            <a:r>
              <a:rPr lang="it-IT" sz="2200" dirty="0"/>
              <a:t>  `</a:t>
            </a:r>
            <a:r>
              <a:rPr lang="it-IT" sz="2200" dirty="0" err="1"/>
              <a:t>created_date</a:t>
            </a:r>
            <a:r>
              <a:rPr lang="it-IT" sz="2200" dirty="0"/>
              <a:t>` </a:t>
            </a:r>
            <a:r>
              <a:rPr lang="it-IT" sz="2200" dirty="0" err="1"/>
              <a:t>datetime</a:t>
            </a:r>
            <a:r>
              <a:rPr lang="it-IT" sz="2200" dirty="0"/>
              <a:t> DEFAULT NULL,</a:t>
            </a:r>
          </a:p>
          <a:p>
            <a:pPr marL="0" indent="0">
              <a:buNone/>
            </a:pPr>
            <a:r>
              <a:rPr lang="it-IT" sz="2200" dirty="0"/>
              <a:t>  `</a:t>
            </a:r>
            <a:r>
              <a:rPr lang="it-IT" sz="2200" dirty="0" err="1"/>
              <a:t>modified_date</a:t>
            </a:r>
            <a:r>
              <a:rPr lang="it-IT" sz="2200" dirty="0"/>
              <a:t>` </a:t>
            </a:r>
            <a:r>
              <a:rPr lang="it-IT" sz="2200" dirty="0" err="1"/>
              <a:t>datetime</a:t>
            </a:r>
            <a:r>
              <a:rPr lang="it-IT" sz="2200" dirty="0"/>
              <a:t> DEFAULT NULL);</a:t>
            </a:r>
          </a:p>
        </p:txBody>
      </p:sp>
    </p:spTree>
    <p:extLst>
      <p:ext uri="{BB962C8B-B14F-4D97-AF65-F5344CB8AC3E}">
        <p14:creationId xmlns:p14="http://schemas.microsoft.com/office/powerpoint/2010/main" val="38624615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94655-7AEB-6B4D-88E9-96B7A9DA3849}"/>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a:solidFill>
                  <a:schemeClr val="tx1"/>
                </a:solidFill>
                <a:latin typeface="+mj-lt"/>
                <a:ea typeface="+mj-ea"/>
                <a:cs typeface="+mj-cs"/>
              </a:rPr>
              <a:t>Break</a:t>
            </a:r>
          </a:p>
        </p:txBody>
      </p:sp>
      <p:pic>
        <p:nvPicPr>
          <p:cNvPr id="7" name="Graphic 6" descr="Coffee">
            <a:extLst>
              <a:ext uri="{FF2B5EF4-FFF2-40B4-BE49-F238E27FC236}">
                <a16:creationId xmlns:a16="http://schemas.microsoft.com/office/drawing/2014/main" id="{2C7CCD96-E452-40FB-943F-2D32C9D54F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spTree>
    <p:extLst>
      <p:ext uri="{BB962C8B-B14F-4D97-AF65-F5344CB8AC3E}">
        <p14:creationId xmlns:p14="http://schemas.microsoft.com/office/powerpoint/2010/main" val="10592589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59D61D-2B0B-6A49-8539-ADC5DFECCE25}"/>
              </a:ext>
            </a:extLst>
          </p:cNvPr>
          <p:cNvSpPr>
            <a:spLocks noGrp="1"/>
          </p:cNvSpPr>
          <p:nvPr>
            <p:ph type="title"/>
          </p:nvPr>
        </p:nvSpPr>
        <p:spPr>
          <a:xfrm>
            <a:off x="863029" y="1012004"/>
            <a:ext cx="3416158" cy="4795408"/>
          </a:xfrm>
        </p:spPr>
        <p:txBody>
          <a:bodyPr>
            <a:normAutofit/>
          </a:bodyPr>
          <a:lstStyle/>
          <a:p>
            <a:r>
              <a:rPr lang="it-IT">
                <a:solidFill>
                  <a:srgbClr val="FFFFFF"/>
                </a:solidFill>
              </a:rPr>
              <a:t>Operazioni su record</a:t>
            </a:r>
          </a:p>
        </p:txBody>
      </p:sp>
      <p:graphicFrame>
        <p:nvGraphicFramePr>
          <p:cNvPr id="5" name="Content Placeholder 2">
            <a:extLst>
              <a:ext uri="{FF2B5EF4-FFF2-40B4-BE49-F238E27FC236}">
                <a16:creationId xmlns:a16="http://schemas.microsoft.com/office/drawing/2014/main" id="{ABD22083-2615-446F-B357-6F76939A6C23}"/>
              </a:ext>
            </a:extLst>
          </p:cNvPr>
          <p:cNvGraphicFramePr>
            <a:graphicFrameLocks noGrp="1"/>
          </p:cNvGraphicFramePr>
          <p:nvPr>
            <p:ph idx="1"/>
            <p:extLst>
              <p:ext uri="{D42A27DB-BD31-4B8C-83A1-F6EECF244321}">
                <p14:modId xmlns:p14="http://schemas.microsoft.com/office/powerpoint/2010/main" val="372735567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08852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3B2115-776D-E041-BFA3-6666421E7CF1}"/>
              </a:ext>
            </a:extLst>
          </p:cNvPr>
          <p:cNvSpPr>
            <a:spLocks noGrp="1"/>
          </p:cNvSpPr>
          <p:nvPr>
            <p:ph type="title"/>
          </p:nvPr>
        </p:nvSpPr>
        <p:spPr>
          <a:xfrm>
            <a:off x="863029" y="1012004"/>
            <a:ext cx="3416158" cy="4795408"/>
          </a:xfrm>
        </p:spPr>
        <p:txBody>
          <a:bodyPr>
            <a:normAutofit/>
          </a:bodyPr>
          <a:lstStyle/>
          <a:p>
            <a:r>
              <a:rPr lang="it-IT" dirty="0">
                <a:solidFill>
                  <a:srgbClr val="FFFFFF"/>
                </a:solidFill>
              </a:rPr>
              <a:t>Creazione Record: popolare una tabella</a:t>
            </a:r>
          </a:p>
        </p:txBody>
      </p:sp>
      <p:graphicFrame>
        <p:nvGraphicFramePr>
          <p:cNvPr id="5" name="Content Placeholder 2">
            <a:extLst>
              <a:ext uri="{FF2B5EF4-FFF2-40B4-BE49-F238E27FC236}">
                <a16:creationId xmlns:a16="http://schemas.microsoft.com/office/drawing/2014/main" id="{606A65C1-FACC-4D63-A56D-3262FB3402FB}"/>
              </a:ext>
            </a:extLst>
          </p:cNvPr>
          <p:cNvGraphicFramePr>
            <a:graphicFrameLocks noGrp="1"/>
          </p:cNvGraphicFramePr>
          <p:nvPr>
            <p:ph idx="1"/>
            <p:extLst>
              <p:ext uri="{D42A27DB-BD31-4B8C-83A1-F6EECF244321}">
                <p14:modId xmlns:p14="http://schemas.microsoft.com/office/powerpoint/2010/main" val="4009865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44832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D35966-44FE-AD45-81F2-CAB0E657647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err="1">
                <a:solidFill>
                  <a:srgbClr val="FFFFFF"/>
                </a:solidFill>
                <a:latin typeface="+mj-lt"/>
                <a:ea typeface="+mj-ea"/>
                <a:cs typeface="+mj-cs"/>
              </a:rPr>
              <a:t>Creazione</a:t>
            </a:r>
            <a:r>
              <a:rPr lang="en-US" sz="5400" kern="1200" dirty="0">
                <a:solidFill>
                  <a:srgbClr val="FFFFFF"/>
                </a:solidFill>
                <a:latin typeface="+mj-lt"/>
                <a:ea typeface="+mj-ea"/>
                <a:cs typeface="+mj-cs"/>
              </a:rPr>
              <a:t> Record: </a:t>
            </a:r>
            <a:r>
              <a:rPr lang="en-US" sz="5400" kern="1200" dirty="0" err="1">
                <a:solidFill>
                  <a:srgbClr val="FFFFFF"/>
                </a:solidFill>
                <a:latin typeface="+mj-lt"/>
                <a:ea typeface="+mj-ea"/>
                <a:cs typeface="+mj-cs"/>
              </a:rPr>
              <a:t>popolare</a:t>
            </a:r>
            <a:r>
              <a:rPr lang="en-US" sz="5400" kern="1200" dirty="0">
                <a:solidFill>
                  <a:srgbClr val="FFFFFF"/>
                </a:solidFill>
                <a:latin typeface="+mj-lt"/>
                <a:ea typeface="+mj-ea"/>
                <a:cs typeface="+mj-cs"/>
              </a:rPr>
              <a:t> </a:t>
            </a:r>
            <a:r>
              <a:rPr lang="en-US" sz="5400" kern="1200" dirty="0" err="1">
                <a:solidFill>
                  <a:srgbClr val="FFFFFF"/>
                </a:solidFill>
                <a:latin typeface="+mj-lt"/>
                <a:ea typeface="+mj-ea"/>
                <a:cs typeface="+mj-cs"/>
              </a:rPr>
              <a:t>una</a:t>
            </a:r>
            <a:r>
              <a:rPr lang="en-US" sz="5400" kern="1200" dirty="0">
                <a:solidFill>
                  <a:srgbClr val="FFFFFF"/>
                </a:solidFill>
                <a:latin typeface="+mj-lt"/>
                <a:ea typeface="+mj-ea"/>
                <a:cs typeface="+mj-cs"/>
              </a:rPr>
              <a:t> </a:t>
            </a:r>
            <a:r>
              <a:rPr lang="en-US" sz="5400" kern="1200" dirty="0" err="1">
                <a:solidFill>
                  <a:srgbClr val="FFFFFF"/>
                </a:solidFill>
                <a:latin typeface="+mj-lt"/>
                <a:ea typeface="+mj-ea"/>
                <a:cs typeface="+mj-cs"/>
              </a:rPr>
              <a:t>tabella</a:t>
            </a:r>
            <a:endParaRPr lang="en-US" sz="54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2A133C9B-F47E-4747-BFBD-B6FB348DE707}"/>
              </a:ext>
            </a:extLst>
          </p:cNvPr>
          <p:cNvPicPr>
            <a:picLocks noGrp="1" noChangeAspect="1"/>
          </p:cNvPicPr>
          <p:nvPr>
            <p:ph idx="1"/>
          </p:nvPr>
        </p:nvPicPr>
        <p:blipFill>
          <a:blip r:embed="rId2"/>
          <a:stretch>
            <a:fillRect/>
          </a:stretch>
        </p:blipFill>
        <p:spPr>
          <a:xfrm>
            <a:off x="2759768" y="2509911"/>
            <a:ext cx="6617365" cy="3997637"/>
          </a:xfrm>
          <a:prstGeom prst="rect">
            <a:avLst/>
          </a:prstGeom>
        </p:spPr>
      </p:pic>
    </p:spTree>
    <p:extLst>
      <p:ext uri="{BB962C8B-B14F-4D97-AF65-F5344CB8AC3E}">
        <p14:creationId xmlns:p14="http://schemas.microsoft.com/office/powerpoint/2010/main" val="2580345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A9EA60-A4CC-A449-A331-BA53266D447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Quantità di dati generata in volo nazionale US</a:t>
            </a:r>
          </a:p>
        </p:txBody>
      </p:sp>
      <p:pic>
        <p:nvPicPr>
          <p:cNvPr id="5" name="Content Placeholder 4">
            <a:extLst>
              <a:ext uri="{FF2B5EF4-FFF2-40B4-BE49-F238E27FC236}">
                <a16:creationId xmlns:a16="http://schemas.microsoft.com/office/drawing/2014/main" id="{C7FB40AB-E56C-A642-94B7-19133490EF6F}"/>
              </a:ext>
            </a:extLst>
          </p:cNvPr>
          <p:cNvPicPr>
            <a:picLocks noGrp="1" noChangeAspect="1"/>
          </p:cNvPicPr>
          <p:nvPr>
            <p:ph idx="1"/>
          </p:nvPr>
        </p:nvPicPr>
        <p:blipFill>
          <a:blip r:embed="rId2"/>
          <a:stretch>
            <a:fillRect/>
          </a:stretch>
        </p:blipFill>
        <p:spPr>
          <a:xfrm>
            <a:off x="4038600" y="1845901"/>
            <a:ext cx="7188199" cy="3162808"/>
          </a:xfrm>
          <a:prstGeom prst="rect">
            <a:avLst/>
          </a:prstGeom>
        </p:spPr>
      </p:pic>
    </p:spTree>
    <p:extLst>
      <p:ext uri="{BB962C8B-B14F-4D97-AF65-F5344CB8AC3E}">
        <p14:creationId xmlns:p14="http://schemas.microsoft.com/office/powerpoint/2010/main" val="3713222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3EDFD2-E899-8E43-ABD6-8FA1A7979B0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Creazione Record: popolare una tabella</a:t>
            </a:r>
            <a:endParaRPr lang="it-IT">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BB80AE0-1401-1D4B-9A14-050C575ADCC9}"/>
              </a:ext>
            </a:extLst>
          </p:cNvPr>
          <p:cNvSpPr>
            <a:spLocks noGrp="1"/>
          </p:cNvSpPr>
          <p:nvPr>
            <p:ph idx="1"/>
          </p:nvPr>
        </p:nvSpPr>
        <p:spPr>
          <a:xfrm>
            <a:off x="4976031" y="963877"/>
            <a:ext cx="6377769" cy="4930246"/>
          </a:xfrm>
        </p:spPr>
        <p:txBody>
          <a:bodyPr anchor="ctr">
            <a:normAutofit lnSpcReduction="10000"/>
          </a:bodyPr>
          <a:lstStyle/>
          <a:p>
            <a:r>
              <a:rPr lang="en-US" sz="2400" b="1" dirty="0"/>
              <a:t>INSERT INTO </a:t>
            </a:r>
            <a:r>
              <a:rPr lang="en-US" sz="2400" b="1" dirty="0" err="1"/>
              <a:t>table_name</a:t>
            </a:r>
            <a:r>
              <a:rPr lang="en-US" sz="2400" b="1" dirty="0"/>
              <a:t> VALUES (value1, value2, value3,...);</a:t>
            </a:r>
          </a:p>
          <a:p>
            <a:endParaRPr lang="en-US" sz="2400" b="1" dirty="0"/>
          </a:p>
          <a:p>
            <a:r>
              <a:rPr lang="en-US" sz="2400" dirty="0"/>
              <a:t>INSERT INTO gene (</a:t>
            </a:r>
            <a:r>
              <a:rPr lang="en-US" sz="2400" dirty="0" err="1"/>
              <a:t>seq_region_start</a:t>
            </a:r>
            <a:r>
              <a:rPr lang="en-US" sz="2400" dirty="0"/>
              <a:t>, </a:t>
            </a:r>
            <a:r>
              <a:rPr lang="en-US" sz="2400" dirty="0" err="1"/>
              <a:t>seq_region_end</a:t>
            </a:r>
            <a:r>
              <a:rPr lang="en-US" sz="2400" dirty="0"/>
              <a:t>, </a:t>
            </a:r>
            <a:r>
              <a:rPr lang="en-US" sz="2400" dirty="0" err="1"/>
              <a:t>stable_id</a:t>
            </a:r>
            <a:r>
              <a:rPr lang="en-US" sz="2400" dirty="0"/>
              <a:t>) VALUES (7760, 7831, ’LCA_19’);</a:t>
            </a:r>
          </a:p>
          <a:p>
            <a:endParaRPr lang="en-US" sz="2400" dirty="0"/>
          </a:p>
          <a:p>
            <a:r>
              <a:rPr lang="en-US" sz="2400" dirty="0"/>
              <a:t>INSERT INTO gene VALUES (554,’Mt_tRNA’,1,132907,577,647,1,6375890,’insdc’,’mitochondrially encoded tRNA-</a:t>
            </a:r>
            <a:r>
              <a:rPr lang="en-US" sz="2400" dirty="0" err="1"/>
              <a:t>Phe</a:t>
            </a:r>
            <a:r>
              <a:rPr lang="en-US" sz="2400" dirty="0"/>
              <a:t> (UUU/C) [</a:t>
            </a:r>
            <a:r>
              <a:rPr lang="en-US" sz="2400" dirty="0" err="1"/>
              <a:t>Source:HGNC</a:t>
            </a:r>
            <a:r>
              <a:rPr lang="en-US" sz="2400" dirty="0"/>
              <a:t> Symbol;Acc:HGNC:7481]’,1,1587,’ENSG00000210049’,1,’2006-05-12 00:00:00’,’2006-05-12 00:00:00’);</a:t>
            </a:r>
          </a:p>
          <a:p>
            <a:endParaRPr lang="en-US" sz="2400" dirty="0"/>
          </a:p>
          <a:p>
            <a:endParaRPr lang="it-IT" sz="2400" dirty="0"/>
          </a:p>
        </p:txBody>
      </p:sp>
    </p:spTree>
    <p:extLst>
      <p:ext uri="{BB962C8B-B14F-4D97-AF65-F5344CB8AC3E}">
        <p14:creationId xmlns:p14="http://schemas.microsoft.com/office/powerpoint/2010/main" val="25005800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145781-0DC5-6B42-8EE5-692F3EA88AF1}"/>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err="1">
                <a:solidFill>
                  <a:schemeClr val="bg1">
                    <a:lumMod val="95000"/>
                    <a:lumOff val="5000"/>
                  </a:schemeClr>
                </a:solidFill>
              </a:rPr>
              <a:t>Esercizio</a:t>
            </a:r>
            <a:br>
              <a:rPr lang="en-US" sz="5400" dirty="0">
                <a:solidFill>
                  <a:schemeClr val="bg1">
                    <a:lumMod val="95000"/>
                    <a:lumOff val="5000"/>
                  </a:schemeClr>
                </a:solidFill>
              </a:rPr>
            </a:br>
            <a:r>
              <a:rPr lang="en-US" sz="5400" dirty="0" err="1">
                <a:solidFill>
                  <a:schemeClr val="bg1">
                    <a:lumMod val="95000"/>
                    <a:lumOff val="5000"/>
                  </a:schemeClr>
                </a:solidFill>
              </a:rPr>
              <a:t>Importazione</a:t>
            </a:r>
            <a:r>
              <a:rPr lang="en-US" sz="5400" dirty="0">
                <a:solidFill>
                  <a:schemeClr val="bg1">
                    <a:lumMod val="95000"/>
                    <a:lumOff val="5000"/>
                  </a:schemeClr>
                </a:solidFill>
              </a:rPr>
              <a:t> dataset</a:t>
            </a:r>
          </a:p>
        </p:txBody>
      </p:sp>
    </p:spTree>
    <p:extLst>
      <p:ext uri="{BB962C8B-B14F-4D97-AF65-F5344CB8AC3E}">
        <p14:creationId xmlns:p14="http://schemas.microsoft.com/office/powerpoint/2010/main" val="1815530527"/>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2952A8-7D49-1344-9071-F9214EE253E0}"/>
              </a:ext>
            </a:extLst>
          </p:cNvPr>
          <p:cNvSpPr>
            <a:spLocks noGrp="1"/>
          </p:cNvSpPr>
          <p:nvPr>
            <p:ph type="title"/>
          </p:nvPr>
        </p:nvSpPr>
        <p:spPr>
          <a:xfrm>
            <a:off x="863029" y="1012004"/>
            <a:ext cx="3416158" cy="4795408"/>
          </a:xfrm>
        </p:spPr>
        <p:txBody>
          <a:bodyPr vert="horz" lIns="91440" tIns="45720" rIns="91440" bIns="45720" rtlCol="0">
            <a:normAutofit/>
          </a:bodyPr>
          <a:lstStyle/>
          <a:p>
            <a:r>
              <a:rPr lang="en-US" dirty="0" err="1">
                <a:solidFill>
                  <a:srgbClr val="FFFFFF"/>
                </a:solidFill>
              </a:rPr>
              <a:t>Creazione</a:t>
            </a:r>
            <a:r>
              <a:rPr lang="en-US" dirty="0">
                <a:solidFill>
                  <a:srgbClr val="FFFFFF"/>
                </a:solidFill>
              </a:rPr>
              <a:t> </a:t>
            </a:r>
            <a:r>
              <a:rPr lang="en-US" dirty="0" err="1">
                <a:solidFill>
                  <a:srgbClr val="FFFFFF"/>
                </a:solidFill>
              </a:rPr>
              <a:t>Tabella</a:t>
            </a:r>
            <a:r>
              <a:rPr lang="en-US" dirty="0">
                <a:solidFill>
                  <a:srgbClr val="FFFFFF"/>
                </a:solidFill>
              </a:rPr>
              <a:t> </a:t>
            </a:r>
            <a:r>
              <a:rPr lang="en-US" dirty="0" err="1">
                <a:solidFill>
                  <a:srgbClr val="FFFFFF"/>
                </a:solidFill>
              </a:rPr>
              <a:t>ed</a:t>
            </a:r>
            <a:r>
              <a:rPr lang="en-US" dirty="0">
                <a:solidFill>
                  <a:srgbClr val="FFFFFF"/>
                </a:solidFill>
              </a:rPr>
              <a:t> </a:t>
            </a:r>
            <a:r>
              <a:rPr lang="en-US" dirty="0" err="1">
                <a:solidFill>
                  <a:srgbClr val="FFFFFF"/>
                </a:solidFill>
              </a:rPr>
              <a:t>importazione</a:t>
            </a:r>
            <a:endParaRPr lang="en-US" dirty="0">
              <a:solidFill>
                <a:srgbClr val="FFFFFF"/>
              </a:solidFill>
            </a:endParaRPr>
          </a:p>
        </p:txBody>
      </p:sp>
      <p:graphicFrame>
        <p:nvGraphicFramePr>
          <p:cNvPr id="10" name="Content Placeholder 5">
            <a:extLst>
              <a:ext uri="{FF2B5EF4-FFF2-40B4-BE49-F238E27FC236}">
                <a16:creationId xmlns:a16="http://schemas.microsoft.com/office/drawing/2014/main" id="{EA07E508-84B5-471B-AE8A-2B5D760F7575}"/>
              </a:ext>
            </a:extLst>
          </p:cNvPr>
          <p:cNvGraphicFramePr>
            <a:graphicFrameLocks noGrp="1"/>
          </p:cNvGraphicFramePr>
          <p:nvPr>
            <p:ph idx="1"/>
            <p:extLst>
              <p:ext uri="{D42A27DB-BD31-4B8C-83A1-F6EECF244321}">
                <p14:modId xmlns:p14="http://schemas.microsoft.com/office/powerpoint/2010/main" val="65063720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92229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74DAA-33F4-A545-B47B-76963B2467F7}"/>
              </a:ext>
            </a:extLst>
          </p:cNvPr>
          <p:cNvSpPr>
            <a:spLocks noGrp="1"/>
          </p:cNvSpPr>
          <p:nvPr>
            <p:ph type="title"/>
          </p:nvPr>
        </p:nvSpPr>
        <p:spPr>
          <a:xfrm>
            <a:off x="863029" y="1012004"/>
            <a:ext cx="3416158" cy="4795408"/>
          </a:xfrm>
        </p:spPr>
        <p:txBody>
          <a:bodyPr>
            <a:normAutofit/>
          </a:bodyPr>
          <a:lstStyle/>
          <a:p>
            <a:r>
              <a:rPr lang="it-IT" dirty="0">
                <a:solidFill>
                  <a:srgbClr val="FFFFFF"/>
                </a:solidFill>
              </a:rPr>
              <a:t>Ottenere</a:t>
            </a:r>
            <a:br>
              <a:rPr lang="it-IT" dirty="0">
                <a:solidFill>
                  <a:srgbClr val="FFFFFF"/>
                </a:solidFill>
              </a:rPr>
            </a:br>
            <a:r>
              <a:rPr lang="it-IT" dirty="0">
                <a:solidFill>
                  <a:srgbClr val="FFFFFF"/>
                </a:solidFill>
              </a:rPr>
              <a:t>Data Set</a:t>
            </a:r>
          </a:p>
        </p:txBody>
      </p:sp>
      <p:graphicFrame>
        <p:nvGraphicFramePr>
          <p:cNvPr id="5" name="Content Placeholder 2">
            <a:extLst>
              <a:ext uri="{FF2B5EF4-FFF2-40B4-BE49-F238E27FC236}">
                <a16:creationId xmlns:a16="http://schemas.microsoft.com/office/drawing/2014/main" id="{D7296D31-1E5B-4C26-BD5B-592B990A6E1A}"/>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99649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9584-20BA-0942-970E-B479CC115185}"/>
              </a:ext>
            </a:extLst>
          </p:cNvPr>
          <p:cNvSpPr>
            <a:spLocks noGrp="1"/>
          </p:cNvSpPr>
          <p:nvPr>
            <p:ph type="title"/>
          </p:nvPr>
        </p:nvSpPr>
        <p:spPr>
          <a:xfrm>
            <a:off x="863029" y="1012004"/>
            <a:ext cx="3416158" cy="4795408"/>
          </a:xfrm>
        </p:spPr>
        <p:txBody>
          <a:bodyPr>
            <a:normAutofit/>
          </a:bodyPr>
          <a:lstStyle/>
          <a:p>
            <a:r>
              <a:rPr lang="it-IT">
                <a:solidFill>
                  <a:srgbClr val="FFFFFF"/>
                </a:solidFill>
              </a:rPr>
              <a:t>Analisi dataSet</a:t>
            </a:r>
          </a:p>
        </p:txBody>
      </p:sp>
      <p:graphicFrame>
        <p:nvGraphicFramePr>
          <p:cNvPr id="5" name="Content Placeholder 2">
            <a:extLst>
              <a:ext uri="{FF2B5EF4-FFF2-40B4-BE49-F238E27FC236}">
                <a16:creationId xmlns:a16="http://schemas.microsoft.com/office/drawing/2014/main" id="{94E72064-CF53-4EB8-A818-53F0019F0AD3}"/>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76459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94655-7AEB-6B4D-88E9-96B7A9DA3849}"/>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a:solidFill>
                  <a:schemeClr val="tx1"/>
                </a:solidFill>
                <a:latin typeface="+mj-lt"/>
                <a:ea typeface="+mj-ea"/>
                <a:cs typeface="+mj-cs"/>
              </a:rPr>
              <a:t>Break</a:t>
            </a:r>
          </a:p>
        </p:txBody>
      </p:sp>
      <p:pic>
        <p:nvPicPr>
          <p:cNvPr id="7" name="Graphic 6" descr="Coffee">
            <a:extLst>
              <a:ext uri="{FF2B5EF4-FFF2-40B4-BE49-F238E27FC236}">
                <a16:creationId xmlns:a16="http://schemas.microsoft.com/office/drawing/2014/main" id="{2C7CCD96-E452-40FB-943F-2D32C9D54F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spTree>
    <p:extLst>
      <p:ext uri="{BB962C8B-B14F-4D97-AF65-F5344CB8AC3E}">
        <p14:creationId xmlns:p14="http://schemas.microsoft.com/office/powerpoint/2010/main" val="2701834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2952A8-7D49-1344-9071-F9214EE253E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err="1">
                <a:solidFill>
                  <a:srgbClr val="FFFFFF"/>
                </a:solidFill>
              </a:rPr>
              <a:t>Esercizio:Creazione</a:t>
            </a:r>
            <a:r>
              <a:rPr lang="en-US" sz="5400" dirty="0">
                <a:solidFill>
                  <a:srgbClr val="FFFFFF"/>
                </a:solidFill>
              </a:rPr>
              <a:t> </a:t>
            </a:r>
            <a:r>
              <a:rPr lang="en-US" sz="5400" dirty="0" err="1">
                <a:solidFill>
                  <a:srgbClr val="FFFFFF"/>
                </a:solidFill>
              </a:rPr>
              <a:t>Tabella</a:t>
            </a:r>
            <a:r>
              <a:rPr lang="en-US" sz="5400" dirty="0">
                <a:solidFill>
                  <a:srgbClr val="FFFFFF"/>
                </a:solidFill>
              </a:rPr>
              <a:t> </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5EC8422-1AD5-8C49-973D-7B994715D6E9}"/>
              </a:ext>
            </a:extLst>
          </p:cNvPr>
          <p:cNvPicPr>
            <a:picLocks noChangeAspect="1"/>
          </p:cNvPicPr>
          <p:nvPr/>
        </p:nvPicPr>
        <p:blipFill>
          <a:blip r:embed="rId3"/>
          <a:stretch>
            <a:fillRect/>
          </a:stretch>
        </p:blipFill>
        <p:spPr>
          <a:xfrm>
            <a:off x="606987" y="2426818"/>
            <a:ext cx="4905076" cy="3997637"/>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E4B68EC7-8960-784A-A0FC-96BA2A8EB260}"/>
              </a:ext>
            </a:extLst>
          </p:cNvPr>
          <p:cNvPicPr>
            <a:picLocks noGrp="1" noChangeAspect="1"/>
          </p:cNvPicPr>
          <p:nvPr>
            <p:ph idx="1"/>
          </p:nvPr>
        </p:nvPicPr>
        <p:blipFill>
          <a:blip r:embed="rId4"/>
          <a:stretch>
            <a:fillRect/>
          </a:stretch>
        </p:blipFill>
        <p:spPr>
          <a:xfrm>
            <a:off x="6445073" y="2488786"/>
            <a:ext cx="5455917" cy="3873701"/>
          </a:xfrm>
          <a:prstGeom prst="rect">
            <a:avLst/>
          </a:prstGeom>
        </p:spPr>
      </p:pic>
    </p:spTree>
    <p:extLst>
      <p:ext uri="{BB962C8B-B14F-4D97-AF65-F5344CB8AC3E}">
        <p14:creationId xmlns:p14="http://schemas.microsoft.com/office/powerpoint/2010/main" val="37849000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A65775-39FE-D845-B651-C4AD369C2DC5}"/>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err="1">
                <a:solidFill>
                  <a:srgbClr val="FFFFFF"/>
                </a:solidFill>
                <a:latin typeface="+mj-lt"/>
                <a:ea typeface="+mj-ea"/>
                <a:cs typeface="+mj-cs"/>
              </a:rPr>
              <a:t>Creazione</a:t>
            </a:r>
            <a:r>
              <a:rPr lang="en-US" sz="4800" kern="1200" dirty="0">
                <a:solidFill>
                  <a:srgbClr val="FFFFFF"/>
                </a:solidFill>
                <a:latin typeface="+mj-lt"/>
                <a:ea typeface="+mj-ea"/>
                <a:cs typeface="+mj-cs"/>
              </a:rPr>
              <a:t> Record: </a:t>
            </a:r>
            <a:r>
              <a:rPr lang="en-US" sz="4800" kern="1200" dirty="0" err="1">
                <a:solidFill>
                  <a:srgbClr val="FFFFFF"/>
                </a:solidFill>
                <a:latin typeface="+mj-lt"/>
                <a:ea typeface="+mj-ea"/>
                <a:cs typeface="+mj-cs"/>
              </a:rPr>
              <a:t>Importazione</a:t>
            </a:r>
            <a:r>
              <a:rPr lang="en-US" sz="4800" kern="1200" dirty="0">
                <a:solidFill>
                  <a:srgbClr val="FFFFFF"/>
                </a:solidFill>
                <a:latin typeface="+mj-lt"/>
                <a:ea typeface="+mj-ea"/>
                <a:cs typeface="+mj-cs"/>
              </a:rPr>
              <a:t> con Heidi </a:t>
            </a:r>
            <a:r>
              <a:rPr lang="en-US" sz="4800" kern="1200" dirty="0" err="1">
                <a:solidFill>
                  <a:srgbClr val="FFFFFF"/>
                </a:solidFill>
                <a:latin typeface="+mj-lt"/>
                <a:ea typeface="+mj-ea"/>
                <a:cs typeface="+mj-cs"/>
              </a:rPr>
              <a:t>Sql</a:t>
            </a:r>
            <a:endParaRPr lang="en-US" sz="4800"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010A00E9-086E-404A-ADA0-E52FCA50867E}"/>
              </a:ext>
            </a:extLst>
          </p:cNvPr>
          <p:cNvPicPr>
            <a:picLocks noGrp="1" noChangeAspect="1"/>
          </p:cNvPicPr>
          <p:nvPr>
            <p:ph idx="1"/>
          </p:nvPr>
        </p:nvPicPr>
        <p:blipFill>
          <a:blip r:embed="rId2"/>
          <a:stretch>
            <a:fillRect/>
          </a:stretch>
        </p:blipFill>
        <p:spPr>
          <a:xfrm>
            <a:off x="5186079" y="914400"/>
            <a:ext cx="5442805" cy="5388377"/>
          </a:xfrm>
          <a:prstGeom prst="rect">
            <a:avLst/>
          </a:prstGeom>
        </p:spPr>
      </p:pic>
      <p:sp>
        <p:nvSpPr>
          <p:cNvPr id="3" name="TextBox 2">
            <a:extLst>
              <a:ext uri="{FF2B5EF4-FFF2-40B4-BE49-F238E27FC236}">
                <a16:creationId xmlns:a16="http://schemas.microsoft.com/office/drawing/2014/main" id="{C92703CC-F424-534F-88C7-E41BFCDC3DCB}"/>
              </a:ext>
            </a:extLst>
          </p:cNvPr>
          <p:cNvSpPr txBox="1"/>
          <p:nvPr/>
        </p:nvSpPr>
        <p:spPr>
          <a:xfrm>
            <a:off x="4986072" y="248194"/>
            <a:ext cx="5842818" cy="369332"/>
          </a:xfrm>
          <a:prstGeom prst="rect">
            <a:avLst/>
          </a:prstGeom>
          <a:noFill/>
        </p:spPr>
        <p:txBody>
          <a:bodyPr wrap="none" rtlCol="0">
            <a:spAutoFit/>
          </a:bodyPr>
          <a:lstStyle/>
          <a:p>
            <a:r>
              <a:rPr lang="en-GB" dirty="0"/>
              <a:t>find . -type f -name "*.txt" -exec rename 's/\.txt$/.csv/' '{}' \;</a:t>
            </a:r>
            <a:endParaRPr lang="en-IT" dirty="0"/>
          </a:p>
        </p:txBody>
      </p:sp>
    </p:spTree>
    <p:extLst>
      <p:ext uri="{BB962C8B-B14F-4D97-AF65-F5344CB8AC3E}">
        <p14:creationId xmlns:p14="http://schemas.microsoft.com/office/powerpoint/2010/main" val="37503887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C84CF49-2679-F04E-AD9E-5E03EA3C2DA4}"/>
              </a:ext>
            </a:extLst>
          </p:cNvPr>
          <p:cNvSpPr>
            <a:spLocks noGrp="1"/>
          </p:cNvSpPr>
          <p:nvPr>
            <p:ph type="title"/>
          </p:nvPr>
        </p:nvSpPr>
        <p:spPr>
          <a:xfrm>
            <a:off x="863029" y="1012004"/>
            <a:ext cx="3416158" cy="4795408"/>
          </a:xfrm>
        </p:spPr>
        <p:txBody>
          <a:bodyPr>
            <a:normAutofit/>
          </a:bodyPr>
          <a:lstStyle/>
          <a:p>
            <a:r>
              <a:rPr lang="it-IT" dirty="0">
                <a:solidFill>
                  <a:srgbClr val="FFFFFF"/>
                </a:solidFill>
              </a:rPr>
              <a:t>Creazione Record: importazione con CSV Kit </a:t>
            </a:r>
          </a:p>
        </p:txBody>
      </p:sp>
      <p:graphicFrame>
        <p:nvGraphicFramePr>
          <p:cNvPr id="5" name="Content Placeholder 2">
            <a:extLst>
              <a:ext uri="{FF2B5EF4-FFF2-40B4-BE49-F238E27FC236}">
                <a16:creationId xmlns:a16="http://schemas.microsoft.com/office/drawing/2014/main" id="{6D150E94-8663-42DC-B5C1-0628F2C2B871}"/>
              </a:ext>
            </a:extLst>
          </p:cNvPr>
          <p:cNvGraphicFramePr>
            <a:graphicFrameLocks noGrp="1"/>
          </p:cNvGraphicFramePr>
          <p:nvPr>
            <p:ph idx="1"/>
            <p:extLst>
              <p:ext uri="{D42A27DB-BD31-4B8C-83A1-F6EECF244321}">
                <p14:modId xmlns:p14="http://schemas.microsoft.com/office/powerpoint/2010/main" val="242299490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53364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94655-7AEB-6B4D-88E9-96B7A9DA3849}"/>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a:solidFill>
                  <a:schemeClr val="tx1"/>
                </a:solidFill>
                <a:latin typeface="+mj-lt"/>
                <a:ea typeface="+mj-ea"/>
                <a:cs typeface="+mj-cs"/>
              </a:rPr>
              <a:t>Break</a:t>
            </a:r>
          </a:p>
        </p:txBody>
      </p:sp>
      <p:pic>
        <p:nvPicPr>
          <p:cNvPr id="7" name="Graphic 6" descr="Coffee">
            <a:extLst>
              <a:ext uri="{FF2B5EF4-FFF2-40B4-BE49-F238E27FC236}">
                <a16:creationId xmlns:a16="http://schemas.microsoft.com/office/drawing/2014/main" id="{2C7CCD96-E452-40FB-943F-2D32C9D54F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spTree>
    <p:extLst>
      <p:ext uri="{BB962C8B-B14F-4D97-AF65-F5344CB8AC3E}">
        <p14:creationId xmlns:p14="http://schemas.microsoft.com/office/powerpoint/2010/main" val="3528657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99AD7B-99D4-4755-8966-F7BA0426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A06F89A-489D-4383-94C5-42F7FF2E9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F59C77-D9E9-8842-91D5-AB6592C138EC}"/>
              </a:ext>
            </a:extLst>
          </p:cNvPr>
          <p:cNvSpPr>
            <a:spLocks noGrp="1"/>
          </p:cNvSpPr>
          <p:nvPr>
            <p:ph type="title"/>
          </p:nvPr>
        </p:nvSpPr>
        <p:spPr>
          <a:xfrm>
            <a:off x="640079" y="2023236"/>
            <a:ext cx="3659777" cy="2820908"/>
          </a:xfrm>
        </p:spPr>
        <p:txBody>
          <a:bodyPr>
            <a:normAutofit/>
          </a:bodyPr>
          <a:lstStyle/>
          <a:p>
            <a:r>
              <a:rPr lang="it-IT" sz="4000">
                <a:solidFill>
                  <a:srgbClr val="FFFFFF"/>
                </a:solidFill>
              </a:rPr>
              <a:t>Tipi di DBMS</a:t>
            </a:r>
          </a:p>
        </p:txBody>
      </p:sp>
      <p:graphicFrame>
        <p:nvGraphicFramePr>
          <p:cNvPr id="4" name="Content Placeholder 3">
            <a:extLst>
              <a:ext uri="{FF2B5EF4-FFF2-40B4-BE49-F238E27FC236}">
                <a16:creationId xmlns:a16="http://schemas.microsoft.com/office/drawing/2014/main" id="{85155A58-BAC5-8B48-ADE1-A9D7D857441B}"/>
              </a:ext>
            </a:extLst>
          </p:cNvPr>
          <p:cNvGraphicFramePr>
            <a:graphicFrameLocks noGrp="1"/>
          </p:cNvGraphicFramePr>
          <p:nvPr>
            <p:ph idx="1"/>
            <p:extLst>
              <p:ext uri="{D42A27DB-BD31-4B8C-83A1-F6EECF244321}">
                <p14:modId xmlns:p14="http://schemas.microsoft.com/office/powerpoint/2010/main" val="3459315724"/>
              </p:ext>
            </p:extLst>
          </p:nvPr>
        </p:nvGraphicFramePr>
        <p:xfrm>
          <a:off x="6414761" y="1222302"/>
          <a:ext cx="4468445" cy="4414520"/>
        </p:xfrm>
        <a:graphic>
          <a:graphicData uri="http://schemas.openxmlformats.org/drawingml/2006/table">
            <a:tbl>
              <a:tblPr/>
              <a:tblGrid>
                <a:gridCol w="4468445">
                  <a:extLst>
                    <a:ext uri="{9D8B030D-6E8A-4147-A177-3AD203B41FA5}">
                      <a16:colId xmlns:a16="http://schemas.microsoft.com/office/drawing/2014/main" val="2478064228"/>
                    </a:ext>
                  </a:extLst>
                </a:gridCol>
              </a:tblGrid>
              <a:tr h="882904">
                <a:tc>
                  <a:txBody>
                    <a:bodyPr/>
                    <a:lstStyle/>
                    <a:p>
                      <a:pPr algn="l" fontAlgn="t">
                        <a:spcBef>
                          <a:spcPts val="0"/>
                        </a:spcBef>
                        <a:spcAft>
                          <a:spcPts val="1100"/>
                        </a:spcAft>
                      </a:pPr>
                      <a:r>
                        <a:rPr lang="en-US" sz="3300" b="0" i="0" u="none" strike="noStrike">
                          <a:solidFill>
                            <a:srgbClr val="3C3C3C"/>
                          </a:solidFill>
                          <a:effectLst/>
                          <a:latin typeface="Calibri" panose="020F0502020204030204" pitchFamily="34" charset="0"/>
                        </a:rPr>
                        <a:t>Gerarchico</a:t>
                      </a:r>
                      <a:endParaRPr lang="en-US" sz="5000" b="0" i="0" u="none" strike="noStrike">
                        <a:effectLst/>
                        <a:latin typeface="Arial" panose="020B0604020202020204" pitchFamily="34" charset="0"/>
                      </a:endParaRPr>
                    </a:p>
                  </a:txBody>
                  <a:tcPr marL="139700" marR="139700" marT="139700" marB="1397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5F5F5"/>
                    </a:solidFill>
                  </a:tcPr>
                </a:tc>
                <a:extLst>
                  <a:ext uri="{0D108BD9-81ED-4DB2-BD59-A6C34878D82A}">
                    <a16:rowId xmlns:a16="http://schemas.microsoft.com/office/drawing/2014/main" val="2363385763"/>
                  </a:ext>
                </a:extLst>
              </a:tr>
              <a:tr h="882904">
                <a:tc>
                  <a:txBody>
                    <a:bodyPr/>
                    <a:lstStyle/>
                    <a:p>
                      <a:pPr algn="l" fontAlgn="t">
                        <a:spcBef>
                          <a:spcPts val="0"/>
                        </a:spcBef>
                        <a:spcAft>
                          <a:spcPts val="1100"/>
                        </a:spcAft>
                      </a:pPr>
                      <a:r>
                        <a:rPr lang="en-US" sz="3300" b="0" i="0" u="none" strike="noStrike">
                          <a:solidFill>
                            <a:srgbClr val="3C3C3C"/>
                          </a:solidFill>
                          <a:effectLst/>
                          <a:latin typeface="Calibri" panose="020F0502020204030204" pitchFamily="34" charset="0"/>
                        </a:rPr>
                        <a:t>Reticolare</a:t>
                      </a:r>
                      <a:endParaRPr lang="en-US" sz="5000" b="0" i="0" u="none" strike="noStrike">
                        <a:effectLst/>
                        <a:latin typeface="Arial" panose="020B0604020202020204" pitchFamily="34" charset="0"/>
                      </a:endParaRPr>
                    </a:p>
                  </a:txBody>
                  <a:tcPr marL="139700" marR="139700" marT="139700" marB="1397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52665329"/>
                  </a:ext>
                </a:extLst>
              </a:tr>
              <a:tr h="882904">
                <a:tc>
                  <a:txBody>
                    <a:bodyPr/>
                    <a:lstStyle/>
                    <a:p>
                      <a:pPr algn="l" fontAlgn="t">
                        <a:spcBef>
                          <a:spcPts val="0"/>
                        </a:spcBef>
                        <a:spcAft>
                          <a:spcPts val="1100"/>
                        </a:spcAft>
                      </a:pPr>
                      <a:r>
                        <a:rPr lang="en-US" sz="3300" b="0" i="0" u="none" strike="noStrike">
                          <a:solidFill>
                            <a:srgbClr val="3C3C3C"/>
                          </a:solidFill>
                          <a:effectLst/>
                          <a:latin typeface="Calibri" panose="020F0502020204030204" pitchFamily="34" charset="0"/>
                        </a:rPr>
                        <a:t>Relazionale</a:t>
                      </a:r>
                      <a:endParaRPr lang="en-US" sz="5000" b="0" i="0" u="none" strike="noStrike">
                        <a:effectLst/>
                        <a:latin typeface="Arial" panose="020B0604020202020204" pitchFamily="34" charset="0"/>
                      </a:endParaRPr>
                    </a:p>
                  </a:txBody>
                  <a:tcPr marL="139700" marR="139700" marT="139700" marB="1397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5F5F5"/>
                    </a:solidFill>
                  </a:tcPr>
                </a:tc>
                <a:extLst>
                  <a:ext uri="{0D108BD9-81ED-4DB2-BD59-A6C34878D82A}">
                    <a16:rowId xmlns:a16="http://schemas.microsoft.com/office/drawing/2014/main" val="1567170866"/>
                  </a:ext>
                </a:extLst>
              </a:tr>
              <a:tr h="882904">
                <a:tc>
                  <a:txBody>
                    <a:bodyPr/>
                    <a:lstStyle/>
                    <a:p>
                      <a:pPr algn="l" fontAlgn="t">
                        <a:spcBef>
                          <a:spcPts val="0"/>
                        </a:spcBef>
                        <a:spcAft>
                          <a:spcPts val="1100"/>
                        </a:spcAft>
                      </a:pPr>
                      <a:r>
                        <a:rPr lang="en-US" sz="3300" b="0" i="0" u="none" strike="noStrike">
                          <a:solidFill>
                            <a:srgbClr val="3C3C3C"/>
                          </a:solidFill>
                          <a:effectLst/>
                          <a:latin typeface="Calibri" panose="020F0502020204030204" pitchFamily="34" charset="0"/>
                        </a:rPr>
                        <a:t>Orientato ad oggetti</a:t>
                      </a:r>
                      <a:endParaRPr lang="en-US" sz="5000" b="0" i="0" u="none" strike="noStrike">
                        <a:effectLst/>
                        <a:latin typeface="Arial" panose="020B0604020202020204" pitchFamily="34" charset="0"/>
                      </a:endParaRPr>
                    </a:p>
                  </a:txBody>
                  <a:tcPr marL="139700" marR="139700" marT="139700" marB="1397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0261272"/>
                  </a:ext>
                </a:extLst>
              </a:tr>
              <a:tr h="882904">
                <a:tc>
                  <a:txBody>
                    <a:bodyPr/>
                    <a:lstStyle/>
                    <a:p>
                      <a:pPr algn="l" fontAlgn="t">
                        <a:spcBef>
                          <a:spcPts val="0"/>
                        </a:spcBef>
                        <a:spcAft>
                          <a:spcPts val="1100"/>
                        </a:spcAft>
                      </a:pPr>
                      <a:r>
                        <a:rPr lang="en-US" sz="3300" b="0" i="0" u="none" strike="noStrike" dirty="0" err="1">
                          <a:solidFill>
                            <a:srgbClr val="3C3C3C"/>
                          </a:solidFill>
                          <a:effectLst/>
                          <a:latin typeface="Calibri" panose="020F0502020204030204" pitchFamily="34" charset="0"/>
                        </a:rPr>
                        <a:t>Orientati</a:t>
                      </a:r>
                      <a:r>
                        <a:rPr lang="en-US" sz="3300" b="0" i="0" u="none" strike="noStrike" dirty="0">
                          <a:solidFill>
                            <a:srgbClr val="3C3C3C"/>
                          </a:solidFill>
                          <a:effectLst/>
                          <a:latin typeface="Calibri" panose="020F0502020204030204" pitchFamily="34" charset="0"/>
                        </a:rPr>
                        <a:t> </a:t>
                      </a:r>
                      <a:r>
                        <a:rPr lang="en-US" sz="3300" b="0" i="0" u="none" strike="noStrike" dirty="0" err="1">
                          <a:solidFill>
                            <a:srgbClr val="3C3C3C"/>
                          </a:solidFill>
                          <a:effectLst/>
                          <a:latin typeface="Calibri" panose="020F0502020204030204" pitchFamily="34" charset="0"/>
                        </a:rPr>
                        <a:t>ai</a:t>
                      </a:r>
                      <a:r>
                        <a:rPr lang="en-US" sz="3300" b="0" i="0" u="none" strike="noStrike" dirty="0">
                          <a:solidFill>
                            <a:srgbClr val="3C3C3C"/>
                          </a:solidFill>
                          <a:effectLst/>
                          <a:latin typeface="Calibri" panose="020F0502020204030204" pitchFamily="34" charset="0"/>
                        </a:rPr>
                        <a:t> </a:t>
                      </a:r>
                      <a:r>
                        <a:rPr lang="en-US" sz="3300" b="0" i="0" u="none" strike="noStrike" dirty="0" err="1">
                          <a:solidFill>
                            <a:srgbClr val="3C3C3C"/>
                          </a:solidFill>
                          <a:effectLst/>
                          <a:latin typeface="Calibri" panose="020F0502020204030204" pitchFamily="34" charset="0"/>
                        </a:rPr>
                        <a:t>documenti</a:t>
                      </a:r>
                      <a:endParaRPr lang="en-US" sz="5000" b="0" i="0" u="none" strike="noStrike" dirty="0">
                        <a:effectLst/>
                        <a:latin typeface="Arial" panose="020B0604020202020204" pitchFamily="34" charset="0"/>
                      </a:endParaRPr>
                    </a:p>
                  </a:txBody>
                  <a:tcPr marL="139700" marR="139700" marT="139700" marB="1397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5F5F5"/>
                    </a:solidFill>
                  </a:tcPr>
                </a:tc>
                <a:extLst>
                  <a:ext uri="{0D108BD9-81ED-4DB2-BD59-A6C34878D82A}">
                    <a16:rowId xmlns:a16="http://schemas.microsoft.com/office/drawing/2014/main" val="644488417"/>
                  </a:ext>
                </a:extLst>
              </a:tr>
            </a:tbl>
          </a:graphicData>
        </a:graphic>
      </p:graphicFrame>
    </p:spTree>
    <p:extLst>
      <p:ext uri="{BB962C8B-B14F-4D97-AF65-F5344CB8AC3E}">
        <p14:creationId xmlns:p14="http://schemas.microsoft.com/office/powerpoint/2010/main" val="40126786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FD4B7A-2498-4245-A0B8-865032BB6B20}"/>
              </a:ext>
            </a:extLst>
          </p:cNvPr>
          <p:cNvSpPr>
            <a:spLocks noGrp="1"/>
          </p:cNvSpPr>
          <p:nvPr>
            <p:ph type="title"/>
          </p:nvPr>
        </p:nvSpPr>
        <p:spPr>
          <a:xfrm>
            <a:off x="838200" y="963877"/>
            <a:ext cx="3494362" cy="4930246"/>
          </a:xfrm>
        </p:spPr>
        <p:txBody>
          <a:bodyPr>
            <a:normAutofit/>
          </a:bodyPr>
          <a:lstStyle/>
          <a:p>
            <a:pPr algn="r"/>
            <a:r>
              <a:rPr lang="it-IT">
                <a:solidFill>
                  <a:schemeClr val="accent1"/>
                </a:solidFill>
              </a:rPr>
              <a:t>Accedere ai dati</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2F17FC-BD98-8940-9E74-6966B5D8993B}"/>
              </a:ext>
            </a:extLst>
          </p:cNvPr>
          <p:cNvSpPr>
            <a:spLocks noGrp="1"/>
          </p:cNvSpPr>
          <p:nvPr>
            <p:ph idx="1"/>
          </p:nvPr>
        </p:nvSpPr>
        <p:spPr>
          <a:xfrm>
            <a:off x="4976031" y="770709"/>
            <a:ext cx="6377769" cy="5767250"/>
          </a:xfrm>
        </p:spPr>
        <p:txBody>
          <a:bodyPr anchor="ctr">
            <a:normAutofit fontScale="77500" lnSpcReduction="20000"/>
          </a:bodyPr>
          <a:lstStyle/>
          <a:p>
            <a:r>
              <a:rPr lang="it-IT" sz="2400" dirty="0"/>
              <a:t>SQL: </a:t>
            </a:r>
            <a:r>
              <a:rPr lang="it-IT" sz="2400" dirty="0" err="1"/>
              <a:t>structured</a:t>
            </a:r>
            <a:r>
              <a:rPr lang="it-IT" sz="2400" dirty="0"/>
              <a:t> </a:t>
            </a:r>
            <a:r>
              <a:rPr lang="it-IT" sz="2400" dirty="0" err="1"/>
              <a:t>query</a:t>
            </a:r>
            <a:r>
              <a:rPr lang="it-IT" sz="2400" dirty="0"/>
              <a:t> </a:t>
            </a:r>
            <a:r>
              <a:rPr lang="it-IT" sz="2400" dirty="0" err="1"/>
              <a:t>language</a:t>
            </a:r>
            <a:endParaRPr lang="it-IT" sz="2400" dirty="0"/>
          </a:p>
          <a:p>
            <a:r>
              <a:rPr lang="it-IT" sz="2400" dirty="0"/>
              <a:t>Selezione di un set di record da una tabella</a:t>
            </a:r>
          </a:p>
          <a:p>
            <a:endParaRPr lang="it-IT" sz="2400" dirty="0"/>
          </a:p>
          <a:p>
            <a:pPr lvl="1"/>
            <a:r>
              <a:rPr lang="it-IT" dirty="0" err="1"/>
              <a:t>select</a:t>
            </a:r>
            <a:r>
              <a:rPr lang="it-IT" dirty="0"/>
              <a:t> * from gene;</a:t>
            </a:r>
          </a:p>
          <a:p>
            <a:pPr lvl="1"/>
            <a:endParaRPr lang="it-IT" dirty="0"/>
          </a:p>
          <a:p>
            <a:pPr lvl="1"/>
            <a:r>
              <a:rPr lang="it-IT" dirty="0" err="1"/>
              <a:t>select</a:t>
            </a:r>
            <a:r>
              <a:rPr lang="it-IT" dirty="0"/>
              <a:t> * from gene </a:t>
            </a:r>
            <a:r>
              <a:rPr lang="it-IT" dirty="0" err="1"/>
              <a:t>limit</a:t>
            </a:r>
            <a:r>
              <a:rPr lang="it-IT" dirty="0"/>
              <a:t> 10;</a:t>
            </a:r>
          </a:p>
          <a:p>
            <a:pPr lvl="1"/>
            <a:endParaRPr lang="it-IT" dirty="0"/>
          </a:p>
          <a:p>
            <a:pPr lvl="1"/>
            <a:r>
              <a:rPr lang="it-IT" dirty="0" err="1"/>
              <a:t>select</a:t>
            </a:r>
            <a:r>
              <a:rPr lang="it-IT" dirty="0"/>
              <a:t> * from gene </a:t>
            </a:r>
            <a:r>
              <a:rPr lang="it-IT" dirty="0" err="1"/>
              <a:t>limit</a:t>
            </a:r>
            <a:r>
              <a:rPr lang="it-IT" dirty="0"/>
              <a:t> 10 </a:t>
            </a:r>
            <a:r>
              <a:rPr lang="it-IT" dirty="0" err="1"/>
              <a:t>order</a:t>
            </a:r>
            <a:r>
              <a:rPr lang="it-IT" dirty="0"/>
              <a:t> by </a:t>
            </a:r>
            <a:r>
              <a:rPr lang="it-IT" dirty="0" err="1"/>
              <a:t>sequence</a:t>
            </a:r>
            <a:r>
              <a:rPr lang="it-IT" dirty="0"/>
              <a:t>;</a:t>
            </a:r>
          </a:p>
          <a:p>
            <a:pPr lvl="1"/>
            <a:endParaRPr lang="it-IT" dirty="0"/>
          </a:p>
          <a:p>
            <a:pPr lvl="1"/>
            <a:r>
              <a:rPr lang="it-IT" dirty="0" err="1"/>
              <a:t>select</a:t>
            </a:r>
            <a:r>
              <a:rPr lang="it-IT" dirty="0"/>
              <a:t> </a:t>
            </a:r>
            <a:r>
              <a:rPr lang="it-IT" dirty="0" err="1"/>
              <a:t>stable_id</a:t>
            </a:r>
            <a:r>
              <a:rPr lang="it-IT" dirty="0"/>
              <a:t>, </a:t>
            </a:r>
            <a:r>
              <a:rPr lang="it-IT" dirty="0" err="1"/>
              <a:t>seq_region_start</a:t>
            </a:r>
            <a:r>
              <a:rPr lang="it-IT" dirty="0"/>
              <a:t>, </a:t>
            </a:r>
            <a:r>
              <a:rPr lang="it-IT" dirty="0" err="1"/>
              <a:t>seq_region_end</a:t>
            </a:r>
            <a:r>
              <a:rPr lang="it-IT" dirty="0"/>
              <a:t> from gene </a:t>
            </a:r>
            <a:r>
              <a:rPr lang="it-IT" dirty="0" err="1"/>
              <a:t>where</a:t>
            </a:r>
            <a:r>
              <a:rPr lang="it-IT" dirty="0"/>
              <a:t> </a:t>
            </a:r>
            <a:r>
              <a:rPr lang="it-IT" dirty="0" err="1"/>
              <a:t>stable_id</a:t>
            </a:r>
            <a:r>
              <a:rPr lang="it-IT" dirty="0"/>
              <a:t>=‘LRG_89’ </a:t>
            </a:r>
            <a:r>
              <a:rPr lang="it-IT" dirty="0" err="1"/>
              <a:t>order</a:t>
            </a:r>
            <a:r>
              <a:rPr lang="it-IT" dirty="0"/>
              <a:t> by </a:t>
            </a:r>
            <a:r>
              <a:rPr lang="it-IT" dirty="0" err="1"/>
              <a:t>stable_id</a:t>
            </a:r>
            <a:r>
              <a:rPr lang="it-IT" dirty="0"/>
              <a:t>;</a:t>
            </a:r>
          </a:p>
          <a:p>
            <a:pPr lvl="1"/>
            <a:endParaRPr lang="it-IT" dirty="0"/>
          </a:p>
          <a:p>
            <a:pPr lvl="1"/>
            <a:r>
              <a:rPr lang="it-IT" dirty="0" err="1"/>
              <a:t>select</a:t>
            </a:r>
            <a:r>
              <a:rPr lang="it-IT" dirty="0"/>
              <a:t> </a:t>
            </a:r>
            <a:r>
              <a:rPr lang="it-IT" dirty="0" err="1"/>
              <a:t>stable_id</a:t>
            </a:r>
            <a:r>
              <a:rPr lang="it-IT" dirty="0"/>
              <a:t>, </a:t>
            </a:r>
            <a:r>
              <a:rPr lang="it-IT" dirty="0" err="1"/>
              <a:t>seq_region_start</a:t>
            </a:r>
            <a:r>
              <a:rPr lang="it-IT" dirty="0"/>
              <a:t>, </a:t>
            </a:r>
            <a:r>
              <a:rPr lang="it-IT" dirty="0" err="1"/>
              <a:t>seq_region_end</a:t>
            </a:r>
            <a:r>
              <a:rPr lang="it-IT" dirty="0"/>
              <a:t> from gene </a:t>
            </a:r>
            <a:r>
              <a:rPr lang="it-IT" dirty="0" err="1"/>
              <a:t>where</a:t>
            </a:r>
            <a:r>
              <a:rPr lang="it-IT" dirty="0"/>
              <a:t> </a:t>
            </a:r>
            <a:r>
              <a:rPr lang="it-IT" dirty="0" err="1"/>
              <a:t>seq_region_start</a:t>
            </a:r>
            <a:r>
              <a:rPr lang="it-IT" dirty="0"/>
              <a:t> =5001 </a:t>
            </a:r>
            <a:r>
              <a:rPr lang="it-IT" dirty="0" err="1"/>
              <a:t>order</a:t>
            </a:r>
            <a:r>
              <a:rPr lang="it-IT" dirty="0"/>
              <a:t> by </a:t>
            </a:r>
            <a:r>
              <a:rPr lang="it-IT" dirty="0" err="1"/>
              <a:t>stable_id</a:t>
            </a:r>
            <a:r>
              <a:rPr lang="it-IT" dirty="0"/>
              <a:t>;</a:t>
            </a:r>
          </a:p>
          <a:p>
            <a:pPr lvl="1"/>
            <a:endParaRPr lang="it-IT" dirty="0"/>
          </a:p>
          <a:p>
            <a:pPr lvl="1"/>
            <a:r>
              <a:rPr lang="it-IT" dirty="0" err="1"/>
              <a:t>select</a:t>
            </a:r>
            <a:r>
              <a:rPr lang="it-IT" dirty="0"/>
              <a:t> </a:t>
            </a:r>
            <a:r>
              <a:rPr lang="it-IT" dirty="0" err="1"/>
              <a:t>stable_id</a:t>
            </a:r>
            <a:r>
              <a:rPr lang="it-IT" dirty="0"/>
              <a:t> from gene </a:t>
            </a:r>
            <a:r>
              <a:rPr lang="it-IT" dirty="0" err="1"/>
              <a:t>where</a:t>
            </a:r>
            <a:r>
              <a:rPr lang="it-IT" dirty="0"/>
              <a:t> </a:t>
            </a:r>
            <a:r>
              <a:rPr lang="it-IT" dirty="0" err="1"/>
              <a:t>created_date</a:t>
            </a:r>
            <a:r>
              <a:rPr lang="it-IT" dirty="0"/>
              <a:t>&lt;= ‘2004-12-01’ </a:t>
            </a:r>
            <a:r>
              <a:rPr lang="it-IT" dirty="0" err="1"/>
              <a:t>order</a:t>
            </a:r>
            <a:r>
              <a:rPr lang="it-IT" dirty="0"/>
              <a:t> by </a:t>
            </a:r>
            <a:r>
              <a:rPr lang="it-IT" dirty="0" err="1"/>
              <a:t>created_date</a:t>
            </a:r>
            <a:r>
              <a:rPr lang="it-IT" dirty="0"/>
              <a:t> </a:t>
            </a:r>
            <a:r>
              <a:rPr lang="it-IT" dirty="0" err="1"/>
              <a:t>limit</a:t>
            </a:r>
            <a:r>
              <a:rPr lang="it-IT" dirty="0"/>
              <a:t> 10;</a:t>
            </a:r>
          </a:p>
          <a:p>
            <a:pPr lvl="1"/>
            <a:endParaRPr lang="it-IT" dirty="0"/>
          </a:p>
          <a:p>
            <a:pPr lvl="1"/>
            <a:r>
              <a:rPr lang="it-IT" dirty="0" err="1"/>
              <a:t>select</a:t>
            </a:r>
            <a:r>
              <a:rPr lang="it-IT" dirty="0"/>
              <a:t>* from gene </a:t>
            </a:r>
            <a:r>
              <a:rPr lang="it-IT" dirty="0" err="1"/>
              <a:t>where</a:t>
            </a:r>
            <a:r>
              <a:rPr lang="it-IT" dirty="0"/>
              <a:t> </a:t>
            </a:r>
            <a:r>
              <a:rPr lang="it-IT" dirty="0" err="1"/>
              <a:t>seq_region_end</a:t>
            </a:r>
            <a:r>
              <a:rPr lang="it-IT" dirty="0"/>
              <a:t> – </a:t>
            </a:r>
            <a:r>
              <a:rPr lang="it-IT" dirty="0" err="1"/>
              <a:t>seq_region_start</a:t>
            </a:r>
            <a:r>
              <a:rPr lang="it-IT" dirty="0"/>
              <a:t> &lt; 10;</a:t>
            </a:r>
          </a:p>
          <a:p>
            <a:pPr lvl="1"/>
            <a:endParaRPr lang="it-IT" dirty="0"/>
          </a:p>
          <a:p>
            <a:pPr lvl="1"/>
            <a:endParaRPr lang="it-IT" dirty="0"/>
          </a:p>
        </p:txBody>
      </p:sp>
    </p:spTree>
    <p:extLst>
      <p:ext uri="{BB962C8B-B14F-4D97-AF65-F5344CB8AC3E}">
        <p14:creationId xmlns:p14="http://schemas.microsoft.com/office/powerpoint/2010/main" val="8368609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B48D8E-7BE4-C745-BDEB-BC1AD634C44C}"/>
              </a:ext>
            </a:extLst>
          </p:cNvPr>
          <p:cNvSpPr>
            <a:spLocks noGrp="1"/>
          </p:cNvSpPr>
          <p:nvPr>
            <p:ph type="title"/>
          </p:nvPr>
        </p:nvSpPr>
        <p:spPr>
          <a:xfrm>
            <a:off x="863029" y="1012004"/>
            <a:ext cx="3416158" cy="4795408"/>
          </a:xfrm>
        </p:spPr>
        <p:txBody>
          <a:bodyPr>
            <a:normAutofit/>
          </a:bodyPr>
          <a:lstStyle/>
          <a:p>
            <a:r>
              <a:rPr lang="it-IT">
                <a:solidFill>
                  <a:srgbClr val="FFFFFF"/>
                </a:solidFill>
              </a:rPr>
              <a:t>ALIAS</a:t>
            </a:r>
          </a:p>
        </p:txBody>
      </p:sp>
      <p:graphicFrame>
        <p:nvGraphicFramePr>
          <p:cNvPr id="5" name="Content Placeholder 2">
            <a:extLst>
              <a:ext uri="{FF2B5EF4-FFF2-40B4-BE49-F238E27FC236}">
                <a16:creationId xmlns:a16="http://schemas.microsoft.com/office/drawing/2014/main" id="{30EE11CB-8A6D-435C-9B91-F08D40864A15}"/>
              </a:ext>
            </a:extLst>
          </p:cNvPr>
          <p:cNvGraphicFramePr>
            <a:graphicFrameLocks noGrp="1"/>
          </p:cNvGraphicFramePr>
          <p:nvPr>
            <p:ph idx="1"/>
            <p:extLst>
              <p:ext uri="{D42A27DB-BD31-4B8C-83A1-F6EECF244321}">
                <p14:modId xmlns:p14="http://schemas.microsoft.com/office/powerpoint/2010/main" val="134735008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30141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7450-6600-0040-AA49-664ABD1BC5E5}"/>
              </a:ext>
            </a:extLst>
          </p:cNvPr>
          <p:cNvSpPr>
            <a:spLocks noGrp="1"/>
          </p:cNvSpPr>
          <p:nvPr>
            <p:ph type="title"/>
          </p:nvPr>
        </p:nvSpPr>
        <p:spPr>
          <a:xfrm>
            <a:off x="1136428" y="627564"/>
            <a:ext cx="7474172" cy="1325563"/>
          </a:xfrm>
        </p:spPr>
        <p:txBody>
          <a:bodyPr>
            <a:normAutofit/>
          </a:bodyPr>
          <a:lstStyle/>
          <a:p>
            <a:r>
              <a:rPr lang="it-IT" dirty="0"/>
              <a:t>Funzioni: introduzione</a:t>
            </a:r>
          </a:p>
        </p:txBody>
      </p:sp>
      <p:sp>
        <p:nvSpPr>
          <p:cNvPr id="3" name="Content Placeholder 2">
            <a:extLst>
              <a:ext uri="{FF2B5EF4-FFF2-40B4-BE49-F238E27FC236}">
                <a16:creationId xmlns:a16="http://schemas.microsoft.com/office/drawing/2014/main" id="{874090D0-3865-E841-8CBB-A3D1DA777A9F}"/>
              </a:ext>
            </a:extLst>
          </p:cNvPr>
          <p:cNvSpPr>
            <a:spLocks noGrp="1"/>
          </p:cNvSpPr>
          <p:nvPr>
            <p:ph idx="1"/>
          </p:nvPr>
        </p:nvSpPr>
        <p:spPr>
          <a:xfrm>
            <a:off x="1136429" y="2278173"/>
            <a:ext cx="6467867" cy="3450613"/>
          </a:xfrm>
        </p:spPr>
        <p:txBody>
          <a:bodyPr anchor="ctr">
            <a:normAutofit fontScale="55000" lnSpcReduction="20000"/>
          </a:bodyPr>
          <a:lstStyle/>
          <a:p>
            <a:r>
              <a:rPr lang="it-IT" sz="2400" dirty="0"/>
              <a:t>Permettono di eseguire operazioni con i dati derivanti da una </a:t>
            </a:r>
            <a:r>
              <a:rPr lang="it-IT" sz="2400" dirty="0" err="1"/>
              <a:t>select</a:t>
            </a:r>
            <a:r>
              <a:rPr lang="it-IT" sz="2400" dirty="0"/>
              <a:t> per ottenere informazioni </a:t>
            </a:r>
          </a:p>
          <a:p>
            <a:endParaRPr lang="it-IT" sz="2400" dirty="0"/>
          </a:p>
          <a:p>
            <a:r>
              <a:rPr lang="it-IT" sz="2400" dirty="0"/>
              <a:t>Esempio: conteggio delle righe di una </a:t>
            </a:r>
            <a:r>
              <a:rPr lang="it-IT" sz="2400" dirty="0" err="1"/>
              <a:t>query</a:t>
            </a:r>
            <a:r>
              <a:rPr lang="it-IT" sz="2400" dirty="0"/>
              <a:t> di selezione</a:t>
            </a:r>
          </a:p>
          <a:p>
            <a:endParaRPr lang="it-IT" sz="2400" dirty="0"/>
          </a:p>
          <a:p>
            <a:pPr lvl="1"/>
            <a:r>
              <a:rPr lang="it-IT" dirty="0" err="1"/>
              <a:t>select</a:t>
            </a:r>
            <a:r>
              <a:rPr lang="it-IT" dirty="0"/>
              <a:t> </a:t>
            </a:r>
            <a:r>
              <a:rPr lang="it-IT" dirty="0" err="1"/>
              <a:t>count</a:t>
            </a:r>
            <a:r>
              <a:rPr lang="it-IT" dirty="0"/>
              <a:t>(*), source from gene </a:t>
            </a:r>
            <a:r>
              <a:rPr lang="it-IT" dirty="0" err="1"/>
              <a:t>group</a:t>
            </a:r>
            <a:r>
              <a:rPr lang="it-IT" dirty="0"/>
              <a:t> by source; </a:t>
            </a:r>
          </a:p>
          <a:p>
            <a:pPr lvl="1"/>
            <a:endParaRPr lang="it-IT" dirty="0"/>
          </a:p>
          <a:p>
            <a:pPr lvl="1"/>
            <a:r>
              <a:rPr lang="it-IT" dirty="0" err="1"/>
              <a:t>select</a:t>
            </a:r>
            <a:r>
              <a:rPr lang="it-IT" dirty="0"/>
              <a:t> </a:t>
            </a:r>
            <a:r>
              <a:rPr lang="it-IT" dirty="0" err="1"/>
              <a:t>count</a:t>
            </a:r>
            <a:r>
              <a:rPr lang="it-IT" dirty="0"/>
              <a:t>(*) </a:t>
            </a:r>
            <a:r>
              <a:rPr lang="it-IT" dirty="0" err="1"/>
              <a:t>as</a:t>
            </a:r>
            <a:r>
              <a:rPr lang="it-IT" dirty="0"/>
              <a:t> conteggio, source from gene </a:t>
            </a:r>
            <a:r>
              <a:rPr lang="it-IT" dirty="0" err="1"/>
              <a:t>where</a:t>
            </a:r>
            <a:r>
              <a:rPr lang="it-IT" dirty="0"/>
              <a:t> </a:t>
            </a:r>
            <a:r>
              <a:rPr lang="it-IT" dirty="0" err="1"/>
              <a:t>stable_id</a:t>
            </a:r>
            <a:r>
              <a:rPr lang="it-IT" dirty="0"/>
              <a:t> </a:t>
            </a:r>
            <a:r>
              <a:rPr lang="it-IT" dirty="0" err="1"/>
              <a:t>like</a:t>
            </a:r>
            <a:r>
              <a:rPr lang="it-IT" dirty="0"/>
              <a:t> ‘LRG%’ </a:t>
            </a:r>
            <a:r>
              <a:rPr lang="it-IT" dirty="0" err="1"/>
              <a:t>group</a:t>
            </a:r>
            <a:r>
              <a:rPr lang="it-IT" dirty="0"/>
              <a:t> by source;</a:t>
            </a:r>
            <a:endParaRPr lang="en-US" dirty="0"/>
          </a:p>
          <a:p>
            <a:pPr lvl="1"/>
            <a:endParaRPr lang="it-IT" dirty="0"/>
          </a:p>
          <a:p>
            <a:pPr lvl="1"/>
            <a:r>
              <a:rPr lang="it-IT" dirty="0" err="1"/>
              <a:t>select</a:t>
            </a:r>
            <a:r>
              <a:rPr lang="it-IT" dirty="0"/>
              <a:t> </a:t>
            </a:r>
            <a:r>
              <a:rPr lang="it-IT" dirty="0" err="1"/>
              <a:t>count</a:t>
            </a:r>
            <a:r>
              <a:rPr lang="it-IT" dirty="0"/>
              <a:t>(*), source from gene </a:t>
            </a:r>
            <a:r>
              <a:rPr lang="it-IT" dirty="0" err="1"/>
              <a:t>where</a:t>
            </a:r>
            <a:r>
              <a:rPr lang="it-IT" dirty="0"/>
              <a:t> </a:t>
            </a:r>
            <a:r>
              <a:rPr lang="it-IT" dirty="0" err="1"/>
              <a:t>stable_id</a:t>
            </a:r>
            <a:r>
              <a:rPr lang="it-IT" dirty="0"/>
              <a:t> </a:t>
            </a:r>
            <a:r>
              <a:rPr lang="it-IT" dirty="0" err="1"/>
              <a:t>like</a:t>
            </a:r>
            <a:r>
              <a:rPr lang="it-IT" dirty="0"/>
              <a:t> ‘ENS%’ </a:t>
            </a:r>
            <a:r>
              <a:rPr lang="it-IT" dirty="0" err="1"/>
              <a:t>group</a:t>
            </a:r>
            <a:r>
              <a:rPr lang="it-IT" dirty="0"/>
              <a:t> by source;</a:t>
            </a:r>
          </a:p>
          <a:p>
            <a:pPr lvl="1"/>
            <a:endParaRPr lang="it-IT" dirty="0"/>
          </a:p>
          <a:p>
            <a:pPr lvl="1"/>
            <a:r>
              <a:rPr lang="it-IT" dirty="0" err="1"/>
              <a:t>select</a:t>
            </a:r>
            <a:r>
              <a:rPr lang="it-IT" dirty="0"/>
              <a:t> </a:t>
            </a:r>
            <a:r>
              <a:rPr lang="it-IT" dirty="0" err="1"/>
              <a:t>count</a:t>
            </a:r>
            <a:r>
              <a:rPr lang="it-IT" dirty="0"/>
              <a:t>(*), YEAR(</a:t>
            </a:r>
            <a:r>
              <a:rPr lang="it-IT" dirty="0" err="1"/>
              <a:t>created_date</a:t>
            </a:r>
            <a:r>
              <a:rPr lang="it-IT" dirty="0"/>
              <a:t>) from gene </a:t>
            </a:r>
            <a:r>
              <a:rPr lang="it-IT" dirty="0" err="1"/>
              <a:t>where</a:t>
            </a:r>
            <a:r>
              <a:rPr lang="it-IT" dirty="0"/>
              <a:t> </a:t>
            </a:r>
            <a:r>
              <a:rPr lang="it-IT" dirty="0" err="1"/>
              <a:t>created_date</a:t>
            </a:r>
            <a:r>
              <a:rPr lang="it-IT" dirty="0"/>
              <a:t> &lt; </a:t>
            </a:r>
            <a:r>
              <a:rPr lang="it-IT" dirty="0" err="1"/>
              <a:t>now</a:t>
            </a:r>
            <a:r>
              <a:rPr lang="it-IT" dirty="0"/>
              <a:t>() </a:t>
            </a:r>
            <a:r>
              <a:rPr lang="it-IT" dirty="0" err="1"/>
              <a:t>group</a:t>
            </a:r>
            <a:r>
              <a:rPr lang="it-IT" dirty="0"/>
              <a:t> by YEAR(</a:t>
            </a:r>
            <a:r>
              <a:rPr lang="it-IT" dirty="0" err="1"/>
              <a:t>created_date</a:t>
            </a:r>
            <a:r>
              <a:rPr lang="it-IT" dirty="0"/>
              <a:t>) ;</a:t>
            </a:r>
          </a:p>
          <a:p>
            <a:pPr lvl="1"/>
            <a:endParaRPr lang="it-IT" dirty="0"/>
          </a:p>
          <a:p>
            <a:pPr lvl="1"/>
            <a:r>
              <a:rPr lang="it-IT" dirty="0" err="1"/>
              <a:t>select</a:t>
            </a:r>
            <a:r>
              <a:rPr lang="it-IT" dirty="0"/>
              <a:t> </a:t>
            </a:r>
            <a:r>
              <a:rPr lang="it-IT" dirty="0" err="1"/>
              <a:t>count</a:t>
            </a:r>
            <a:r>
              <a:rPr lang="it-IT" dirty="0"/>
              <a:t>(*) </a:t>
            </a:r>
            <a:r>
              <a:rPr lang="it-IT" dirty="0" err="1"/>
              <a:t>as</a:t>
            </a:r>
            <a:r>
              <a:rPr lang="it-IT" dirty="0"/>
              <a:t> conteggio, </a:t>
            </a:r>
            <a:r>
              <a:rPr lang="it-IT" dirty="0" err="1"/>
              <a:t>year</a:t>
            </a:r>
            <a:r>
              <a:rPr lang="it-IT" dirty="0"/>
              <a:t>(</a:t>
            </a:r>
            <a:r>
              <a:rPr lang="it-IT" dirty="0" err="1"/>
              <a:t>created_date</a:t>
            </a:r>
            <a:r>
              <a:rPr lang="it-IT" dirty="0"/>
              <a:t>) </a:t>
            </a:r>
            <a:r>
              <a:rPr lang="it-IT" dirty="0" err="1"/>
              <a:t>as</a:t>
            </a:r>
            <a:r>
              <a:rPr lang="it-IT" dirty="0"/>
              <a:t> anno from gene </a:t>
            </a:r>
            <a:r>
              <a:rPr lang="it-IT" dirty="0" err="1"/>
              <a:t>where</a:t>
            </a:r>
            <a:r>
              <a:rPr lang="it-IT" dirty="0"/>
              <a:t> </a:t>
            </a:r>
            <a:r>
              <a:rPr lang="it-IT" dirty="0" err="1"/>
              <a:t>created_date</a:t>
            </a:r>
            <a:r>
              <a:rPr lang="it-IT" dirty="0"/>
              <a:t> &lt; </a:t>
            </a:r>
            <a:r>
              <a:rPr lang="it-IT" dirty="0" err="1"/>
              <a:t>now</a:t>
            </a:r>
            <a:r>
              <a:rPr lang="it-IT" dirty="0"/>
              <a:t>() </a:t>
            </a:r>
            <a:r>
              <a:rPr lang="it-IT" dirty="0" err="1"/>
              <a:t>group</a:t>
            </a:r>
            <a:r>
              <a:rPr lang="it-IT" dirty="0"/>
              <a:t> by </a:t>
            </a:r>
            <a:r>
              <a:rPr lang="it-IT" dirty="0" err="1"/>
              <a:t>year</a:t>
            </a:r>
            <a:r>
              <a:rPr lang="it-IT" dirty="0"/>
              <a:t>(</a:t>
            </a:r>
            <a:r>
              <a:rPr lang="it-IT" dirty="0" err="1"/>
              <a:t>created_date</a:t>
            </a:r>
            <a:r>
              <a:rPr lang="it-IT" dirty="0"/>
              <a:t>) </a:t>
            </a:r>
            <a:r>
              <a:rPr lang="it-IT" dirty="0" err="1"/>
              <a:t>order</a:t>
            </a:r>
            <a:r>
              <a:rPr lang="it-IT" dirty="0"/>
              <a:t> by anno;</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Gears">
            <a:extLst>
              <a:ext uri="{FF2B5EF4-FFF2-40B4-BE49-F238E27FC236}">
                <a16:creationId xmlns:a16="http://schemas.microsoft.com/office/drawing/2014/main" id="{6F143A01-F0CB-4A05-9CB5-0F32E1C375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2827480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D467FE-9937-CD48-A6B9-DB12E19A7BE5}"/>
              </a:ext>
            </a:extLst>
          </p:cNvPr>
          <p:cNvSpPr>
            <a:spLocks noGrp="1"/>
          </p:cNvSpPr>
          <p:nvPr>
            <p:ph type="title"/>
          </p:nvPr>
        </p:nvSpPr>
        <p:spPr>
          <a:xfrm>
            <a:off x="863029" y="1012004"/>
            <a:ext cx="3416158" cy="4795408"/>
          </a:xfrm>
        </p:spPr>
        <p:txBody>
          <a:bodyPr>
            <a:normAutofit/>
          </a:bodyPr>
          <a:lstStyle/>
          <a:p>
            <a:r>
              <a:rPr lang="it-IT">
                <a:solidFill>
                  <a:srgbClr val="FFFFFF"/>
                </a:solidFill>
              </a:rPr>
              <a:t>Funzioni</a:t>
            </a:r>
          </a:p>
        </p:txBody>
      </p:sp>
      <p:graphicFrame>
        <p:nvGraphicFramePr>
          <p:cNvPr id="5" name="Content Placeholder 2">
            <a:extLst>
              <a:ext uri="{FF2B5EF4-FFF2-40B4-BE49-F238E27FC236}">
                <a16:creationId xmlns:a16="http://schemas.microsoft.com/office/drawing/2014/main" id="{6E110C73-5A87-4997-B9D3-8A741EE54E47}"/>
              </a:ext>
            </a:extLst>
          </p:cNvPr>
          <p:cNvGraphicFramePr>
            <a:graphicFrameLocks noGrp="1"/>
          </p:cNvGraphicFramePr>
          <p:nvPr>
            <p:ph idx="1"/>
            <p:extLst>
              <p:ext uri="{D42A27DB-BD31-4B8C-83A1-F6EECF244321}">
                <p14:modId xmlns:p14="http://schemas.microsoft.com/office/powerpoint/2010/main" val="31844538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89564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9BB24-DB41-F647-80A5-20C688B7B784}"/>
              </a:ext>
            </a:extLst>
          </p:cNvPr>
          <p:cNvSpPr>
            <a:spLocks noGrp="1"/>
          </p:cNvSpPr>
          <p:nvPr>
            <p:ph type="title"/>
          </p:nvPr>
        </p:nvSpPr>
        <p:spPr>
          <a:xfrm>
            <a:off x="838200" y="5529884"/>
            <a:ext cx="7719381" cy="1096331"/>
          </a:xfrm>
        </p:spPr>
        <p:txBody>
          <a:bodyPr>
            <a:normAutofit/>
          </a:bodyPr>
          <a:lstStyle/>
          <a:p>
            <a:r>
              <a:rPr lang="it-IT"/>
              <a:t>String function</a:t>
            </a:r>
            <a:endParaRPr lang="it-IT" dirty="0"/>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4" name="Content Placeholder 3">
            <a:extLst>
              <a:ext uri="{FF2B5EF4-FFF2-40B4-BE49-F238E27FC236}">
                <a16:creationId xmlns:a16="http://schemas.microsoft.com/office/drawing/2014/main" id="{1C812066-7403-1547-8564-515D091F85BB}"/>
              </a:ext>
            </a:extLst>
          </p:cNvPr>
          <p:cNvGraphicFramePr>
            <a:graphicFrameLocks noGrp="1"/>
          </p:cNvGraphicFramePr>
          <p:nvPr>
            <p:ph idx="1"/>
            <p:extLst>
              <p:ext uri="{D42A27DB-BD31-4B8C-83A1-F6EECF244321}">
                <p14:modId xmlns:p14="http://schemas.microsoft.com/office/powerpoint/2010/main" val="1592740370"/>
              </p:ext>
            </p:extLst>
          </p:nvPr>
        </p:nvGraphicFramePr>
        <p:xfrm>
          <a:off x="944742" y="643467"/>
          <a:ext cx="10302517" cy="4080978"/>
        </p:xfrm>
        <a:graphic>
          <a:graphicData uri="http://schemas.openxmlformats.org/drawingml/2006/table">
            <a:tbl>
              <a:tblPr/>
              <a:tblGrid>
                <a:gridCol w="3050880">
                  <a:extLst>
                    <a:ext uri="{9D8B030D-6E8A-4147-A177-3AD203B41FA5}">
                      <a16:colId xmlns:a16="http://schemas.microsoft.com/office/drawing/2014/main" val="3187312651"/>
                    </a:ext>
                  </a:extLst>
                </a:gridCol>
                <a:gridCol w="7251637">
                  <a:extLst>
                    <a:ext uri="{9D8B030D-6E8A-4147-A177-3AD203B41FA5}">
                      <a16:colId xmlns:a16="http://schemas.microsoft.com/office/drawing/2014/main" val="3742509381"/>
                    </a:ext>
                  </a:extLst>
                </a:gridCol>
              </a:tblGrid>
              <a:tr h="370998">
                <a:tc>
                  <a:txBody>
                    <a:bodyPr/>
                    <a:lstStyle/>
                    <a:p>
                      <a:pPr fontAlgn="base"/>
                      <a:r>
                        <a:rPr lang="it-IT" sz="1600" u="none" strike="noStrike">
                          <a:solidFill>
                            <a:srgbClr val="0074A3"/>
                          </a:solidFill>
                          <a:effectLst/>
                          <a:hlinkClick r:id="rId2"/>
                        </a:rPr>
                        <a:t>INSERT()</a:t>
                      </a:r>
                      <a:endParaRPr lang="it-IT" sz="1600">
                        <a:effectLst/>
                      </a:endParaRPr>
                    </a:p>
                  </a:txBody>
                  <a:tcPr marL="43942" marR="43942" marT="42184" marB="42184">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 sz="1600">
                          <a:effectLst/>
                        </a:rPr>
                        <a:t>Insert substring at specified position up to specified number of characters</a:t>
                      </a:r>
                    </a:p>
                  </a:txBody>
                  <a:tcPr marL="43942" marR="43942" marT="42184" marB="42184">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83152722"/>
                  </a:ext>
                </a:extLst>
              </a:tr>
              <a:tr h="370998">
                <a:tc>
                  <a:txBody>
                    <a:bodyPr/>
                    <a:lstStyle/>
                    <a:p>
                      <a:pPr fontAlgn="base"/>
                      <a:r>
                        <a:rPr lang="it-IT" sz="1600" u="none" strike="noStrike">
                          <a:solidFill>
                            <a:srgbClr val="0074A3"/>
                          </a:solidFill>
                          <a:effectLst/>
                          <a:hlinkClick r:id="rId3"/>
                        </a:rPr>
                        <a:t>INSTR()</a:t>
                      </a:r>
                      <a:endParaRPr lang="it-IT" sz="1600">
                        <a:effectLst/>
                      </a:endParaRPr>
                    </a:p>
                  </a:txBody>
                  <a:tcPr marL="43942" marR="43942" marT="42184" marB="42184">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 sz="1600">
                          <a:effectLst/>
                        </a:rPr>
                        <a:t>Return the index of the first occurrence of substring</a:t>
                      </a:r>
                    </a:p>
                  </a:txBody>
                  <a:tcPr marL="43942" marR="43942" marT="42184" marB="42184">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436893818"/>
                  </a:ext>
                </a:extLst>
              </a:tr>
              <a:tr h="370998">
                <a:tc>
                  <a:txBody>
                    <a:bodyPr/>
                    <a:lstStyle/>
                    <a:p>
                      <a:pPr fontAlgn="base"/>
                      <a:r>
                        <a:rPr lang="it-IT" sz="1600" u="none" strike="noStrike">
                          <a:solidFill>
                            <a:srgbClr val="0074A3"/>
                          </a:solidFill>
                          <a:effectLst/>
                          <a:hlinkClick r:id="rId4"/>
                        </a:rPr>
                        <a:t>LCASE()</a:t>
                      </a:r>
                      <a:endParaRPr lang="it-IT" sz="1600">
                        <a:effectLst/>
                      </a:endParaRPr>
                    </a:p>
                  </a:txBody>
                  <a:tcPr marL="43942" marR="43942" marT="42184" marB="42184">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it-IT" sz="1600">
                          <a:effectLst/>
                        </a:rPr>
                        <a:t>Synonym for LOWER()</a:t>
                      </a:r>
                    </a:p>
                  </a:txBody>
                  <a:tcPr marL="43942" marR="43942" marT="42184" marB="42184">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422696013"/>
                  </a:ext>
                </a:extLst>
              </a:tr>
              <a:tr h="370998">
                <a:tc>
                  <a:txBody>
                    <a:bodyPr/>
                    <a:lstStyle/>
                    <a:p>
                      <a:pPr fontAlgn="base"/>
                      <a:r>
                        <a:rPr lang="it-IT" sz="1600" u="none" strike="noStrike">
                          <a:solidFill>
                            <a:srgbClr val="0074A3"/>
                          </a:solidFill>
                          <a:effectLst/>
                          <a:hlinkClick r:id="rId5"/>
                        </a:rPr>
                        <a:t>LEFT()</a:t>
                      </a:r>
                      <a:endParaRPr lang="it-IT" sz="1600">
                        <a:effectLst/>
                      </a:endParaRPr>
                    </a:p>
                  </a:txBody>
                  <a:tcPr marL="43942" marR="43942" marT="42184" marB="42184">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 sz="1600">
                          <a:effectLst/>
                        </a:rPr>
                        <a:t>Return the leftmost number of characters as specified</a:t>
                      </a:r>
                    </a:p>
                  </a:txBody>
                  <a:tcPr marL="43942" marR="43942" marT="42184" marB="42184">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357613589"/>
                  </a:ext>
                </a:extLst>
              </a:tr>
              <a:tr h="370998">
                <a:tc>
                  <a:txBody>
                    <a:bodyPr/>
                    <a:lstStyle/>
                    <a:p>
                      <a:pPr fontAlgn="base"/>
                      <a:r>
                        <a:rPr lang="it-IT" sz="1600" u="none" strike="noStrike">
                          <a:solidFill>
                            <a:srgbClr val="0074A3"/>
                          </a:solidFill>
                          <a:effectLst/>
                          <a:hlinkClick r:id="rId6"/>
                        </a:rPr>
                        <a:t>LENGTH()</a:t>
                      </a:r>
                      <a:endParaRPr lang="it-IT" sz="1600">
                        <a:effectLst/>
                      </a:endParaRPr>
                    </a:p>
                  </a:txBody>
                  <a:tcPr marL="43942" marR="43942" marT="42184" marB="42184">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 sz="1600">
                          <a:effectLst/>
                        </a:rPr>
                        <a:t>Return the length of a string in bytes</a:t>
                      </a:r>
                    </a:p>
                  </a:txBody>
                  <a:tcPr marL="43942" marR="43942" marT="42184" marB="42184">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228368450"/>
                  </a:ext>
                </a:extLst>
              </a:tr>
              <a:tr h="370998">
                <a:tc>
                  <a:txBody>
                    <a:bodyPr/>
                    <a:lstStyle/>
                    <a:p>
                      <a:pPr fontAlgn="base"/>
                      <a:r>
                        <a:rPr lang="it-IT" sz="1600" u="none" strike="noStrike">
                          <a:solidFill>
                            <a:srgbClr val="0074A3"/>
                          </a:solidFill>
                          <a:effectLst/>
                          <a:hlinkClick r:id="rId7"/>
                        </a:rPr>
                        <a:t>LIKE</a:t>
                      </a:r>
                      <a:endParaRPr lang="it-IT" sz="1600">
                        <a:effectLst/>
                      </a:endParaRPr>
                    </a:p>
                  </a:txBody>
                  <a:tcPr marL="43942" marR="43942" marT="42184" marB="42184">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it-IT" sz="1600">
                          <a:effectLst/>
                        </a:rPr>
                        <a:t>Simple pattern matching</a:t>
                      </a:r>
                    </a:p>
                  </a:txBody>
                  <a:tcPr marL="43942" marR="43942" marT="42184" marB="42184">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171039584"/>
                  </a:ext>
                </a:extLst>
              </a:tr>
              <a:tr h="370998">
                <a:tc>
                  <a:txBody>
                    <a:bodyPr/>
                    <a:lstStyle/>
                    <a:p>
                      <a:pPr fontAlgn="base"/>
                      <a:r>
                        <a:rPr lang="it-IT" sz="1600" u="none" strike="noStrike">
                          <a:solidFill>
                            <a:srgbClr val="0074A3"/>
                          </a:solidFill>
                          <a:effectLst/>
                          <a:hlinkClick r:id="rId8"/>
                        </a:rPr>
                        <a:t>LOAD_FILE()</a:t>
                      </a:r>
                      <a:endParaRPr lang="it-IT" sz="1600">
                        <a:effectLst/>
                      </a:endParaRPr>
                    </a:p>
                  </a:txBody>
                  <a:tcPr marL="43942" marR="43942" marT="42184" marB="42184">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it-IT" sz="1600">
                          <a:effectLst/>
                        </a:rPr>
                        <a:t>Load the named file</a:t>
                      </a:r>
                    </a:p>
                  </a:txBody>
                  <a:tcPr marL="43942" marR="43942" marT="42184" marB="42184">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691358568"/>
                  </a:ext>
                </a:extLst>
              </a:tr>
              <a:tr h="370998">
                <a:tc>
                  <a:txBody>
                    <a:bodyPr/>
                    <a:lstStyle/>
                    <a:p>
                      <a:pPr fontAlgn="base"/>
                      <a:r>
                        <a:rPr lang="it-IT" sz="1600" u="none" strike="noStrike">
                          <a:solidFill>
                            <a:srgbClr val="0074A3"/>
                          </a:solidFill>
                          <a:effectLst/>
                          <a:hlinkClick r:id="rId9"/>
                        </a:rPr>
                        <a:t>LOCATE()</a:t>
                      </a:r>
                      <a:endParaRPr lang="it-IT" sz="1600">
                        <a:effectLst/>
                      </a:endParaRPr>
                    </a:p>
                  </a:txBody>
                  <a:tcPr marL="43942" marR="43942" marT="42184" marB="42184">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 sz="1600">
                          <a:effectLst/>
                        </a:rPr>
                        <a:t>Return the position of the first occurrence of substring</a:t>
                      </a:r>
                    </a:p>
                  </a:txBody>
                  <a:tcPr marL="43942" marR="43942" marT="42184" marB="42184">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572764887"/>
                  </a:ext>
                </a:extLst>
              </a:tr>
              <a:tr h="370998">
                <a:tc>
                  <a:txBody>
                    <a:bodyPr/>
                    <a:lstStyle/>
                    <a:p>
                      <a:pPr fontAlgn="base"/>
                      <a:r>
                        <a:rPr lang="it-IT" sz="1600" u="none" strike="noStrike">
                          <a:solidFill>
                            <a:srgbClr val="0074A3"/>
                          </a:solidFill>
                          <a:effectLst/>
                          <a:hlinkClick r:id="rId10"/>
                        </a:rPr>
                        <a:t>LOWER()</a:t>
                      </a:r>
                      <a:endParaRPr lang="it-IT" sz="1600">
                        <a:effectLst/>
                      </a:endParaRPr>
                    </a:p>
                  </a:txBody>
                  <a:tcPr marL="43942" marR="43942" marT="42184" marB="42184">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 sz="1600">
                          <a:effectLst/>
                        </a:rPr>
                        <a:t>Return the argument in lowercase</a:t>
                      </a:r>
                    </a:p>
                  </a:txBody>
                  <a:tcPr marL="43942" marR="43942" marT="42184" marB="42184">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24358845"/>
                  </a:ext>
                </a:extLst>
              </a:tr>
              <a:tr h="370998">
                <a:tc>
                  <a:txBody>
                    <a:bodyPr/>
                    <a:lstStyle/>
                    <a:p>
                      <a:pPr fontAlgn="base"/>
                      <a:r>
                        <a:rPr lang="it-IT" sz="1600" u="none" strike="noStrike">
                          <a:solidFill>
                            <a:srgbClr val="0074A3"/>
                          </a:solidFill>
                          <a:effectLst/>
                          <a:hlinkClick r:id="rId11"/>
                        </a:rPr>
                        <a:t>LPAD()</a:t>
                      </a:r>
                      <a:endParaRPr lang="it-IT" sz="1600">
                        <a:effectLst/>
                      </a:endParaRPr>
                    </a:p>
                  </a:txBody>
                  <a:tcPr marL="43942" marR="43942" marT="42184" marB="42184">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 sz="1600">
                          <a:effectLst/>
                        </a:rPr>
                        <a:t>Return the string argument, left-padded with the specified string</a:t>
                      </a:r>
                    </a:p>
                  </a:txBody>
                  <a:tcPr marL="43942" marR="43942" marT="42184" marB="42184">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568331525"/>
                  </a:ext>
                </a:extLst>
              </a:tr>
              <a:tr h="370998">
                <a:tc>
                  <a:txBody>
                    <a:bodyPr/>
                    <a:lstStyle/>
                    <a:p>
                      <a:pPr fontAlgn="base"/>
                      <a:r>
                        <a:rPr lang="it-IT" sz="1600" u="none" strike="noStrike">
                          <a:solidFill>
                            <a:srgbClr val="0074A3"/>
                          </a:solidFill>
                          <a:effectLst/>
                          <a:hlinkClick r:id="rId12"/>
                        </a:rPr>
                        <a:t>LTRIM()</a:t>
                      </a:r>
                      <a:endParaRPr lang="it-IT" sz="1600">
                        <a:effectLst/>
                      </a:endParaRPr>
                    </a:p>
                  </a:txBody>
                  <a:tcPr marL="43942" marR="43942" marT="42184" marB="42184">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it-IT" sz="1600">
                          <a:effectLst/>
                        </a:rPr>
                        <a:t>Remove leading spaces</a:t>
                      </a:r>
                    </a:p>
                  </a:txBody>
                  <a:tcPr marL="43942" marR="43942" marT="42184" marB="42184">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253692305"/>
                  </a:ext>
                </a:extLst>
              </a:tr>
            </a:tbl>
          </a:graphicData>
        </a:graphic>
      </p:graphicFrame>
    </p:spTree>
    <p:extLst>
      <p:ext uri="{BB962C8B-B14F-4D97-AF65-F5344CB8AC3E}">
        <p14:creationId xmlns:p14="http://schemas.microsoft.com/office/powerpoint/2010/main" val="18524378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CDF7B31E-3A48-D941-9301-B4789D5AB0D5}"/>
              </a:ext>
            </a:extLst>
          </p:cNvPr>
          <p:cNvSpPr>
            <a:spLocks noGrp="1"/>
          </p:cNvSpPr>
          <p:nvPr>
            <p:ph type="title"/>
          </p:nvPr>
        </p:nvSpPr>
        <p:spPr>
          <a:xfrm>
            <a:off x="904877" y="2415322"/>
            <a:ext cx="3451730" cy="2399869"/>
          </a:xfrm>
        </p:spPr>
        <p:txBody>
          <a:bodyPr>
            <a:normAutofit/>
          </a:bodyPr>
          <a:lstStyle/>
          <a:p>
            <a:pPr algn="ctr"/>
            <a:r>
              <a:rPr lang="it-IT" sz="4000" dirty="0">
                <a:solidFill>
                  <a:srgbClr val="FFFFFF"/>
                </a:solidFill>
              </a:rPr>
              <a:t>Operatori</a:t>
            </a:r>
          </a:p>
        </p:txBody>
      </p:sp>
      <p:graphicFrame>
        <p:nvGraphicFramePr>
          <p:cNvPr id="5" name="Table 4">
            <a:extLst>
              <a:ext uri="{FF2B5EF4-FFF2-40B4-BE49-F238E27FC236}">
                <a16:creationId xmlns:a16="http://schemas.microsoft.com/office/drawing/2014/main" id="{56BE9D6B-1C56-944B-8322-205B2E9D3F4D}"/>
              </a:ext>
            </a:extLst>
          </p:cNvPr>
          <p:cNvGraphicFramePr>
            <a:graphicFrameLocks noGrp="1"/>
          </p:cNvGraphicFramePr>
          <p:nvPr>
            <p:extLst>
              <p:ext uri="{D42A27DB-BD31-4B8C-83A1-F6EECF244321}">
                <p14:modId xmlns:p14="http://schemas.microsoft.com/office/powerpoint/2010/main" val="1006731192"/>
              </p:ext>
            </p:extLst>
          </p:nvPr>
        </p:nvGraphicFramePr>
        <p:xfrm>
          <a:off x="4878068" y="1036447"/>
          <a:ext cx="1993392" cy="1638300"/>
        </p:xfrm>
        <a:graphic>
          <a:graphicData uri="http://schemas.openxmlformats.org/drawingml/2006/table">
            <a:tbl>
              <a:tblPr/>
              <a:tblGrid>
                <a:gridCol w="934517">
                  <a:extLst>
                    <a:ext uri="{9D8B030D-6E8A-4147-A177-3AD203B41FA5}">
                      <a16:colId xmlns:a16="http://schemas.microsoft.com/office/drawing/2014/main" val="3096755013"/>
                    </a:ext>
                  </a:extLst>
                </a:gridCol>
                <a:gridCol w="1058875">
                  <a:extLst>
                    <a:ext uri="{9D8B030D-6E8A-4147-A177-3AD203B41FA5}">
                      <a16:colId xmlns:a16="http://schemas.microsoft.com/office/drawing/2014/main" val="164786039"/>
                    </a:ext>
                  </a:extLst>
                </a:gridCol>
              </a:tblGrid>
              <a:tr h="0">
                <a:tc>
                  <a:txBody>
                    <a:bodyPr/>
                    <a:lstStyle/>
                    <a:p>
                      <a:pPr marL="0" marR="0" fontAlgn="t">
                        <a:spcBef>
                          <a:spcPts val="0"/>
                        </a:spcBef>
                        <a:spcAft>
                          <a:spcPts val="0"/>
                        </a:spcAft>
                      </a:pPr>
                      <a:r>
                        <a:rPr lang="en-US" sz="1125" b="1">
                          <a:solidFill>
                            <a:srgbClr val="000000"/>
                          </a:solidFill>
                          <a:effectLst/>
                          <a:latin typeface="Verdana" panose="020B0604030504040204" pitchFamily="34" charset="0"/>
                        </a:rPr>
                        <a:t>Operator</a:t>
                      </a:r>
                      <a:endParaRPr lang="en-US" sz="1125">
                        <a:solidFill>
                          <a:srgbClr val="000000"/>
                        </a:solidFill>
                        <a:effectLst/>
                        <a:latin typeface="Verdana" panose="020B060403050404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125" b="1" dirty="0">
                          <a:solidFill>
                            <a:srgbClr val="000000"/>
                          </a:solidFill>
                          <a:effectLst/>
                          <a:latin typeface="Verdana" panose="020B0604030504040204" pitchFamily="34" charset="0"/>
                        </a:rPr>
                        <a:t>Description</a:t>
                      </a:r>
                      <a:endParaRPr lang="en-US" sz="1125" dirty="0">
                        <a:solidFill>
                          <a:srgbClr val="000000"/>
                        </a:solidFill>
                        <a:effectLst/>
                        <a:latin typeface="Verdana" panose="020B060403050404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1375134141"/>
                  </a:ext>
                </a:extLst>
              </a:tr>
              <a:tr h="0">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Add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extLst>
                  <a:ext uri="{0D108BD9-81ED-4DB2-BD59-A6C34878D82A}">
                    <a16:rowId xmlns:a16="http://schemas.microsoft.com/office/drawing/2014/main" val="3525099416"/>
                  </a:ext>
                </a:extLst>
              </a:tr>
              <a:tr h="0">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Subtract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3855518946"/>
                  </a:ext>
                </a:extLst>
              </a:tr>
              <a:tr h="0">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Multiply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extLst>
                  <a:ext uri="{0D108BD9-81ED-4DB2-BD59-A6C34878D82A}">
                    <a16:rowId xmlns:a16="http://schemas.microsoft.com/office/drawing/2014/main" val="1598229459"/>
                  </a:ext>
                </a:extLst>
              </a:tr>
              <a:tr h="0">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Divide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381868076"/>
                  </a:ext>
                </a:extLst>
              </a:tr>
              <a:tr h="0">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tc>
                  <a:txBody>
                    <a:bodyPr/>
                    <a:lstStyle/>
                    <a:p>
                      <a:pPr marL="0" marR="0" fontAlgn="t">
                        <a:spcBef>
                          <a:spcPts val="0"/>
                        </a:spcBef>
                        <a:spcAft>
                          <a:spcPts val="0"/>
                        </a:spcAft>
                      </a:pPr>
                      <a:r>
                        <a:rPr lang="en-US" sz="1125" dirty="0">
                          <a:solidFill>
                            <a:srgbClr val="000000"/>
                          </a:solidFill>
                          <a:effectLst/>
                          <a:latin typeface="Verdana" panose="020B0604030504040204" pitchFamily="34" charset="0"/>
                        </a:rPr>
                        <a:t>Modulo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extLst>
                  <a:ext uri="{0D108BD9-81ED-4DB2-BD59-A6C34878D82A}">
                    <a16:rowId xmlns:a16="http://schemas.microsoft.com/office/drawing/2014/main" val="3919204390"/>
                  </a:ext>
                </a:extLst>
              </a:tr>
            </a:tbl>
          </a:graphicData>
        </a:graphic>
      </p:graphicFrame>
      <p:graphicFrame>
        <p:nvGraphicFramePr>
          <p:cNvPr id="7" name="Table 6">
            <a:extLst>
              <a:ext uri="{FF2B5EF4-FFF2-40B4-BE49-F238E27FC236}">
                <a16:creationId xmlns:a16="http://schemas.microsoft.com/office/drawing/2014/main" id="{8C83D05A-E688-9344-B901-95D104E21945}"/>
              </a:ext>
            </a:extLst>
          </p:cNvPr>
          <p:cNvGraphicFramePr>
            <a:graphicFrameLocks noGrp="1"/>
          </p:cNvGraphicFramePr>
          <p:nvPr>
            <p:extLst>
              <p:ext uri="{D42A27DB-BD31-4B8C-83A1-F6EECF244321}">
                <p14:modId xmlns:p14="http://schemas.microsoft.com/office/powerpoint/2010/main" val="3239997660"/>
              </p:ext>
            </p:extLst>
          </p:nvPr>
        </p:nvGraphicFramePr>
        <p:xfrm>
          <a:off x="8631960" y="763397"/>
          <a:ext cx="2843784" cy="1911350"/>
        </p:xfrm>
        <a:graphic>
          <a:graphicData uri="http://schemas.openxmlformats.org/drawingml/2006/table">
            <a:tbl>
              <a:tblPr/>
              <a:tblGrid>
                <a:gridCol w="934517">
                  <a:extLst>
                    <a:ext uri="{9D8B030D-6E8A-4147-A177-3AD203B41FA5}">
                      <a16:colId xmlns:a16="http://schemas.microsoft.com/office/drawing/2014/main" val="1033186459"/>
                    </a:ext>
                  </a:extLst>
                </a:gridCol>
                <a:gridCol w="1909267">
                  <a:extLst>
                    <a:ext uri="{9D8B030D-6E8A-4147-A177-3AD203B41FA5}">
                      <a16:colId xmlns:a16="http://schemas.microsoft.com/office/drawing/2014/main" val="1270741794"/>
                    </a:ext>
                  </a:extLst>
                </a:gridCol>
              </a:tblGrid>
              <a:tr h="0">
                <a:tc>
                  <a:txBody>
                    <a:bodyPr/>
                    <a:lstStyle/>
                    <a:p>
                      <a:pPr marL="0" marR="0" fontAlgn="t">
                        <a:spcBef>
                          <a:spcPts val="0"/>
                        </a:spcBef>
                        <a:spcAft>
                          <a:spcPts val="0"/>
                        </a:spcAft>
                      </a:pPr>
                      <a:r>
                        <a:rPr lang="en-US" sz="1125" b="1">
                          <a:solidFill>
                            <a:srgbClr val="000000"/>
                          </a:solidFill>
                          <a:effectLst/>
                          <a:latin typeface="Verdana" panose="020B0604030504040204" pitchFamily="34" charset="0"/>
                        </a:rPr>
                        <a:t>Operator</a:t>
                      </a:r>
                      <a:endParaRPr lang="en-US" sz="1125">
                        <a:solidFill>
                          <a:srgbClr val="000000"/>
                        </a:solidFill>
                        <a:effectLst/>
                        <a:latin typeface="Verdana" panose="020B060403050404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125" b="1">
                          <a:solidFill>
                            <a:srgbClr val="000000"/>
                          </a:solidFill>
                          <a:effectLst/>
                          <a:latin typeface="Verdana" panose="020B0604030504040204" pitchFamily="34" charset="0"/>
                        </a:rPr>
                        <a:t>Description</a:t>
                      </a:r>
                      <a:endParaRPr lang="en-US" sz="1125">
                        <a:solidFill>
                          <a:srgbClr val="000000"/>
                        </a:solidFill>
                        <a:effectLst/>
                        <a:latin typeface="Verdana" panose="020B060403050404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390408663"/>
                  </a:ext>
                </a:extLst>
              </a:tr>
              <a:tr h="0">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Equal to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extLst>
                  <a:ext uri="{0D108BD9-81ED-4DB2-BD59-A6C34878D82A}">
                    <a16:rowId xmlns:a16="http://schemas.microsoft.com/office/drawing/2014/main" val="1631474450"/>
                  </a:ext>
                </a:extLst>
              </a:tr>
              <a:tr h="0">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&gt;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Greater than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525810932"/>
                  </a:ext>
                </a:extLst>
              </a:tr>
              <a:tr h="0">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&lt;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Less than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extLst>
                  <a:ext uri="{0D108BD9-81ED-4DB2-BD59-A6C34878D82A}">
                    <a16:rowId xmlns:a16="http://schemas.microsoft.com/office/drawing/2014/main" val="88433963"/>
                  </a:ext>
                </a:extLst>
              </a:tr>
              <a:tr h="0">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&gt;=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Greater than or equal to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1225023116"/>
                  </a:ext>
                </a:extLst>
              </a:tr>
              <a:tr h="0">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&lt;=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Less than or equal to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extLst>
                  <a:ext uri="{0D108BD9-81ED-4DB2-BD59-A6C34878D82A}">
                    <a16:rowId xmlns:a16="http://schemas.microsoft.com/office/drawing/2014/main" val="353632276"/>
                  </a:ext>
                </a:extLst>
              </a:tr>
              <a:tr h="0">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&lt;&gt;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125" dirty="0">
                          <a:solidFill>
                            <a:srgbClr val="000000"/>
                          </a:solidFill>
                          <a:effectLst/>
                          <a:latin typeface="Verdana" panose="020B0604030504040204" pitchFamily="34" charset="0"/>
                        </a:rPr>
                        <a:t>Not equal to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3469779943"/>
                  </a:ext>
                </a:extLst>
              </a:tr>
            </a:tbl>
          </a:graphicData>
        </a:graphic>
      </p:graphicFrame>
      <p:graphicFrame>
        <p:nvGraphicFramePr>
          <p:cNvPr id="9" name="Table 8">
            <a:extLst>
              <a:ext uri="{FF2B5EF4-FFF2-40B4-BE49-F238E27FC236}">
                <a16:creationId xmlns:a16="http://schemas.microsoft.com/office/drawing/2014/main" id="{A03AF7B2-F718-E14F-8CB2-1D0EE5A5D99A}"/>
              </a:ext>
            </a:extLst>
          </p:cNvPr>
          <p:cNvGraphicFramePr>
            <a:graphicFrameLocks noGrp="1"/>
          </p:cNvGraphicFramePr>
          <p:nvPr>
            <p:extLst>
              <p:ext uri="{D42A27DB-BD31-4B8C-83A1-F6EECF244321}">
                <p14:modId xmlns:p14="http://schemas.microsoft.com/office/powerpoint/2010/main" val="1356073049"/>
              </p:ext>
            </p:extLst>
          </p:nvPr>
        </p:nvGraphicFramePr>
        <p:xfrm>
          <a:off x="5816067" y="3556710"/>
          <a:ext cx="5267859" cy="3003550"/>
        </p:xfrm>
        <a:graphic>
          <a:graphicData uri="http://schemas.openxmlformats.org/drawingml/2006/table">
            <a:tbl>
              <a:tblPr/>
              <a:tblGrid>
                <a:gridCol w="934517">
                  <a:extLst>
                    <a:ext uri="{9D8B030D-6E8A-4147-A177-3AD203B41FA5}">
                      <a16:colId xmlns:a16="http://schemas.microsoft.com/office/drawing/2014/main" val="1867578818"/>
                    </a:ext>
                  </a:extLst>
                </a:gridCol>
                <a:gridCol w="4333342">
                  <a:extLst>
                    <a:ext uri="{9D8B030D-6E8A-4147-A177-3AD203B41FA5}">
                      <a16:colId xmlns:a16="http://schemas.microsoft.com/office/drawing/2014/main" val="2858873157"/>
                    </a:ext>
                  </a:extLst>
                </a:gridCol>
              </a:tblGrid>
              <a:tr h="0">
                <a:tc>
                  <a:txBody>
                    <a:bodyPr/>
                    <a:lstStyle/>
                    <a:p>
                      <a:pPr marL="0" marR="0" fontAlgn="t">
                        <a:spcBef>
                          <a:spcPts val="0"/>
                        </a:spcBef>
                        <a:spcAft>
                          <a:spcPts val="0"/>
                        </a:spcAft>
                      </a:pPr>
                      <a:r>
                        <a:rPr lang="en-US" sz="1125" b="1">
                          <a:solidFill>
                            <a:srgbClr val="000000"/>
                          </a:solidFill>
                          <a:effectLst/>
                          <a:latin typeface="Verdana" panose="020B0604030504040204" pitchFamily="34" charset="0"/>
                        </a:rPr>
                        <a:t>Operator</a:t>
                      </a:r>
                      <a:endParaRPr lang="en-US" sz="1125">
                        <a:solidFill>
                          <a:srgbClr val="000000"/>
                        </a:solidFill>
                        <a:effectLst/>
                        <a:latin typeface="Verdana" panose="020B060403050404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125" b="1">
                          <a:solidFill>
                            <a:srgbClr val="000000"/>
                          </a:solidFill>
                          <a:effectLst/>
                          <a:latin typeface="Verdana" panose="020B0604030504040204" pitchFamily="34" charset="0"/>
                        </a:rPr>
                        <a:t>Description</a:t>
                      </a:r>
                      <a:endParaRPr lang="en-US" sz="1125">
                        <a:solidFill>
                          <a:srgbClr val="000000"/>
                        </a:solidFill>
                        <a:effectLst/>
                        <a:latin typeface="Verdana" panose="020B060403050404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685791009"/>
                  </a:ext>
                </a:extLst>
              </a:tr>
              <a:tr h="0">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ALL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TRUE if all of the subquery values meet the condition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extLst>
                  <a:ext uri="{0D108BD9-81ED-4DB2-BD59-A6C34878D82A}">
                    <a16:rowId xmlns:a16="http://schemas.microsoft.com/office/drawing/2014/main" val="1204175630"/>
                  </a:ext>
                </a:extLst>
              </a:tr>
              <a:tr h="0">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AND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TRUE if all the conditions separated by AND is TRUE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433935552"/>
                  </a:ext>
                </a:extLst>
              </a:tr>
              <a:tr h="0">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ANY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TRUE if any of the subquery values meet the condition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extLst>
                  <a:ext uri="{0D108BD9-81ED-4DB2-BD59-A6C34878D82A}">
                    <a16:rowId xmlns:a16="http://schemas.microsoft.com/office/drawing/2014/main" val="3375817154"/>
                  </a:ext>
                </a:extLst>
              </a:tr>
              <a:tr h="0">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BETWEEN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TRUE if the operand is within the range of comparisons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1802233167"/>
                  </a:ext>
                </a:extLst>
              </a:tr>
              <a:tr h="0">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EXISTS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TRUE if the subquery returns one or more records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extLst>
                  <a:ext uri="{0D108BD9-81ED-4DB2-BD59-A6C34878D82A}">
                    <a16:rowId xmlns:a16="http://schemas.microsoft.com/office/drawing/2014/main" val="1894441574"/>
                  </a:ext>
                </a:extLst>
              </a:tr>
              <a:tr h="0">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TRUE if the operand is equal to one of a list of expressions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3290895234"/>
                  </a:ext>
                </a:extLst>
              </a:tr>
              <a:tr h="0">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LIKE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TRUE if the operand matches a pattern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extLst>
                  <a:ext uri="{0D108BD9-81ED-4DB2-BD59-A6C34878D82A}">
                    <a16:rowId xmlns:a16="http://schemas.microsoft.com/office/drawing/2014/main" val="424864162"/>
                  </a:ext>
                </a:extLst>
              </a:tr>
              <a:tr h="0">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NOT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Displays a record if the condition(s) is NOT TRUE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123878373"/>
                  </a:ext>
                </a:extLst>
              </a:tr>
              <a:tr h="0">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OR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TRUE if any of the conditions separated by OR is TRUE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1F1F1"/>
                    </a:solidFill>
                  </a:tcPr>
                </a:tc>
                <a:extLst>
                  <a:ext uri="{0D108BD9-81ED-4DB2-BD59-A6C34878D82A}">
                    <a16:rowId xmlns:a16="http://schemas.microsoft.com/office/drawing/2014/main" val="1209205102"/>
                  </a:ext>
                </a:extLst>
              </a:tr>
              <a:tr h="0">
                <a:tc>
                  <a:txBody>
                    <a:bodyPr/>
                    <a:lstStyle/>
                    <a:p>
                      <a:pPr marL="0" marR="0" fontAlgn="t">
                        <a:spcBef>
                          <a:spcPts val="0"/>
                        </a:spcBef>
                        <a:spcAft>
                          <a:spcPts val="0"/>
                        </a:spcAft>
                      </a:pPr>
                      <a:r>
                        <a:rPr lang="en-US" sz="1125">
                          <a:solidFill>
                            <a:srgbClr val="000000"/>
                          </a:solidFill>
                          <a:effectLst/>
                          <a:latin typeface="Verdana" panose="020B0604030504040204" pitchFamily="34" charset="0"/>
                        </a:rPr>
                        <a:t>SOME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125" dirty="0">
                          <a:solidFill>
                            <a:srgbClr val="000000"/>
                          </a:solidFill>
                          <a:effectLst/>
                          <a:latin typeface="Verdana" panose="020B0604030504040204" pitchFamily="34" charset="0"/>
                        </a:rPr>
                        <a:t>TRUE if any of the subquery values meet the condition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450055499"/>
                  </a:ext>
                </a:extLst>
              </a:tr>
            </a:tbl>
          </a:graphicData>
        </a:graphic>
      </p:graphicFrame>
      <p:sp>
        <p:nvSpPr>
          <p:cNvPr id="41" name="TextBox 40">
            <a:extLst>
              <a:ext uri="{FF2B5EF4-FFF2-40B4-BE49-F238E27FC236}">
                <a16:creationId xmlns:a16="http://schemas.microsoft.com/office/drawing/2014/main" id="{2C82241E-047B-CE47-B7E8-4494EA15F059}"/>
              </a:ext>
            </a:extLst>
          </p:cNvPr>
          <p:cNvSpPr txBox="1"/>
          <p:nvPr/>
        </p:nvSpPr>
        <p:spPr>
          <a:xfrm>
            <a:off x="4916487" y="580908"/>
            <a:ext cx="1106778" cy="369332"/>
          </a:xfrm>
          <a:prstGeom prst="rect">
            <a:avLst/>
          </a:prstGeom>
          <a:noFill/>
        </p:spPr>
        <p:txBody>
          <a:bodyPr wrap="none" rtlCol="0">
            <a:spAutoFit/>
          </a:bodyPr>
          <a:lstStyle/>
          <a:p>
            <a:r>
              <a:rPr lang="it-IT" dirty="0"/>
              <a:t>Aritmetici</a:t>
            </a:r>
          </a:p>
        </p:txBody>
      </p:sp>
      <p:sp>
        <p:nvSpPr>
          <p:cNvPr id="42" name="TextBox 41">
            <a:extLst>
              <a:ext uri="{FF2B5EF4-FFF2-40B4-BE49-F238E27FC236}">
                <a16:creationId xmlns:a16="http://schemas.microsoft.com/office/drawing/2014/main" id="{C1402EEF-CC50-C746-8556-FF8A15E5DF2C}"/>
              </a:ext>
            </a:extLst>
          </p:cNvPr>
          <p:cNvSpPr txBox="1"/>
          <p:nvPr/>
        </p:nvSpPr>
        <p:spPr>
          <a:xfrm>
            <a:off x="8631960" y="380484"/>
            <a:ext cx="1383905" cy="369332"/>
          </a:xfrm>
          <a:prstGeom prst="rect">
            <a:avLst/>
          </a:prstGeom>
          <a:noFill/>
        </p:spPr>
        <p:txBody>
          <a:bodyPr wrap="none" rtlCol="0">
            <a:spAutoFit/>
          </a:bodyPr>
          <a:lstStyle/>
          <a:p>
            <a:r>
              <a:rPr lang="it-IT" dirty="0"/>
              <a:t>Di Confronto</a:t>
            </a:r>
          </a:p>
        </p:txBody>
      </p:sp>
      <p:sp>
        <p:nvSpPr>
          <p:cNvPr id="43" name="TextBox 42">
            <a:extLst>
              <a:ext uri="{FF2B5EF4-FFF2-40B4-BE49-F238E27FC236}">
                <a16:creationId xmlns:a16="http://schemas.microsoft.com/office/drawing/2014/main" id="{19F85F1D-ABAE-204B-BC8B-5E4A0C8396B1}"/>
              </a:ext>
            </a:extLst>
          </p:cNvPr>
          <p:cNvSpPr txBox="1"/>
          <p:nvPr/>
        </p:nvSpPr>
        <p:spPr>
          <a:xfrm>
            <a:off x="5741697" y="3116624"/>
            <a:ext cx="716863" cy="369332"/>
          </a:xfrm>
          <a:prstGeom prst="rect">
            <a:avLst/>
          </a:prstGeom>
          <a:noFill/>
        </p:spPr>
        <p:txBody>
          <a:bodyPr wrap="none" rtlCol="0">
            <a:spAutoFit/>
          </a:bodyPr>
          <a:lstStyle/>
          <a:p>
            <a:r>
              <a:rPr lang="it-IT" dirty="0"/>
              <a:t>Logici</a:t>
            </a:r>
          </a:p>
        </p:txBody>
      </p:sp>
      <p:sp>
        <p:nvSpPr>
          <p:cNvPr id="44" name="TextBox 43">
            <a:extLst>
              <a:ext uri="{FF2B5EF4-FFF2-40B4-BE49-F238E27FC236}">
                <a16:creationId xmlns:a16="http://schemas.microsoft.com/office/drawing/2014/main" id="{51CC6B7B-115A-7945-B246-7DDB78DC4E9E}"/>
              </a:ext>
            </a:extLst>
          </p:cNvPr>
          <p:cNvSpPr txBox="1"/>
          <p:nvPr/>
        </p:nvSpPr>
        <p:spPr>
          <a:xfrm>
            <a:off x="4065035" y="6511646"/>
            <a:ext cx="1521379" cy="369332"/>
          </a:xfrm>
          <a:prstGeom prst="rect">
            <a:avLst/>
          </a:prstGeom>
          <a:noFill/>
        </p:spPr>
        <p:txBody>
          <a:bodyPr wrap="none" rtlCol="0">
            <a:spAutoFit/>
          </a:bodyPr>
          <a:lstStyle/>
          <a:p>
            <a:r>
              <a:rPr lang="it-IT" i="1" dirty="0"/>
              <a:t>Source: </a:t>
            </a:r>
            <a:r>
              <a:rPr lang="it-IT" i="1" dirty="0" err="1"/>
              <a:t>MySql</a:t>
            </a:r>
            <a:endParaRPr lang="it-IT" i="1" dirty="0"/>
          </a:p>
        </p:txBody>
      </p:sp>
    </p:spTree>
    <p:extLst>
      <p:ext uri="{BB962C8B-B14F-4D97-AF65-F5344CB8AC3E}">
        <p14:creationId xmlns:p14="http://schemas.microsoft.com/office/powerpoint/2010/main" val="21269974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4CF62E-8284-DB43-9D2E-6AD9647D094C}"/>
              </a:ext>
            </a:extLst>
          </p:cNvPr>
          <p:cNvSpPr>
            <a:spLocks noGrp="1"/>
          </p:cNvSpPr>
          <p:nvPr>
            <p:ph type="title"/>
          </p:nvPr>
        </p:nvSpPr>
        <p:spPr>
          <a:xfrm>
            <a:off x="804673" y="3320859"/>
            <a:ext cx="4573475" cy="2076333"/>
          </a:xfrm>
        </p:spPr>
        <p:txBody>
          <a:bodyPr vert="horz" lIns="91440" tIns="45720" rIns="91440" bIns="45720" rtlCol="0" anchor="t">
            <a:normAutofit/>
          </a:bodyPr>
          <a:lstStyle/>
          <a:p>
            <a:r>
              <a:rPr lang="en-US" sz="4800" kern="1200">
                <a:solidFill>
                  <a:schemeClr val="bg1"/>
                </a:solidFill>
                <a:latin typeface="+mj-lt"/>
                <a:ea typeface="+mj-ea"/>
                <a:cs typeface="+mj-cs"/>
              </a:rPr>
              <a:t>Esercizio</a:t>
            </a:r>
          </a:p>
        </p:txBody>
      </p:sp>
      <p:sp>
        <p:nvSpPr>
          <p:cNvPr id="3" name="Content Placeholder 2">
            <a:extLst>
              <a:ext uri="{FF2B5EF4-FFF2-40B4-BE49-F238E27FC236}">
                <a16:creationId xmlns:a16="http://schemas.microsoft.com/office/drawing/2014/main" id="{6379171E-F25C-DC42-B68B-2780D46CBC40}"/>
              </a:ext>
            </a:extLst>
          </p:cNvPr>
          <p:cNvSpPr>
            <a:spLocks noGrp="1"/>
          </p:cNvSpPr>
          <p:nvPr>
            <p:ph idx="1"/>
          </p:nvPr>
        </p:nvSpPr>
        <p:spPr>
          <a:xfrm>
            <a:off x="804673" y="2348680"/>
            <a:ext cx="4662678" cy="972180"/>
          </a:xfrm>
        </p:spPr>
        <p:txBody>
          <a:bodyPr vert="horz" lIns="91440" tIns="45720" rIns="91440" bIns="45720" rtlCol="0" anchor="b">
            <a:normAutofit/>
          </a:bodyPr>
          <a:lstStyle/>
          <a:p>
            <a:pPr marL="0" indent="0">
              <a:buNone/>
            </a:pPr>
            <a:r>
              <a:rPr lang="en-US" sz="2000" kern="1200">
                <a:solidFill>
                  <a:schemeClr val="bg1"/>
                </a:solidFill>
                <a:latin typeface="+mn-lt"/>
                <a:ea typeface="+mn-ea"/>
                <a:cs typeface="+mn-cs"/>
              </a:rPr>
              <a:t>Individuare il record che ha il campo di testo con maggiore lunghezza.</a:t>
            </a:r>
          </a:p>
        </p:txBody>
      </p:sp>
      <p:sp>
        <p:nvSpPr>
          <p:cNvPr id="12" name="Freeform: Shape 1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Closed Quotation Mark">
            <a:extLst>
              <a:ext uri="{FF2B5EF4-FFF2-40B4-BE49-F238E27FC236}">
                <a16:creationId xmlns:a16="http://schemas.microsoft.com/office/drawing/2014/main" id="{066B0ED6-D121-47E9-9135-A586908781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15071011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01333CF-DD94-9A46-848F-F6A4974B2C6C}"/>
              </a:ext>
            </a:extLst>
          </p:cNvPr>
          <p:cNvSpPr>
            <a:spLocks noGrp="1"/>
          </p:cNvSpPr>
          <p:nvPr>
            <p:ph type="title"/>
          </p:nvPr>
        </p:nvSpPr>
        <p:spPr>
          <a:xfrm>
            <a:off x="640079" y="2053641"/>
            <a:ext cx="3669161" cy="2760098"/>
          </a:xfrm>
        </p:spPr>
        <p:txBody>
          <a:bodyPr>
            <a:normAutofit/>
          </a:bodyPr>
          <a:lstStyle/>
          <a:p>
            <a:r>
              <a:rPr lang="it-IT">
                <a:solidFill>
                  <a:srgbClr val="FFFFFF"/>
                </a:solidFill>
              </a:rPr>
              <a:t>Statement</a:t>
            </a:r>
          </a:p>
        </p:txBody>
      </p:sp>
      <p:sp>
        <p:nvSpPr>
          <p:cNvPr id="3" name="Content Placeholder 2">
            <a:extLst>
              <a:ext uri="{FF2B5EF4-FFF2-40B4-BE49-F238E27FC236}">
                <a16:creationId xmlns:a16="http://schemas.microsoft.com/office/drawing/2014/main" id="{1BD2D6EF-3042-1342-9613-E3ECBD9A4705}"/>
              </a:ext>
            </a:extLst>
          </p:cNvPr>
          <p:cNvSpPr>
            <a:spLocks noGrp="1"/>
          </p:cNvSpPr>
          <p:nvPr>
            <p:ph idx="1"/>
          </p:nvPr>
        </p:nvSpPr>
        <p:spPr>
          <a:xfrm>
            <a:off x="6090574" y="801866"/>
            <a:ext cx="5306084" cy="5230634"/>
          </a:xfrm>
        </p:spPr>
        <p:txBody>
          <a:bodyPr anchor="ctr">
            <a:normAutofit/>
          </a:bodyPr>
          <a:lstStyle/>
          <a:p>
            <a:pPr marL="0" indent="0">
              <a:buNone/>
            </a:pPr>
            <a:r>
              <a:rPr lang="it-IT" sz="4000" dirty="0" err="1">
                <a:solidFill>
                  <a:srgbClr val="000000"/>
                </a:solidFill>
              </a:rPr>
              <a:t>select</a:t>
            </a:r>
            <a:r>
              <a:rPr lang="it-IT" sz="4000" dirty="0">
                <a:solidFill>
                  <a:srgbClr val="000000"/>
                </a:solidFill>
              </a:rPr>
              <a:t> </a:t>
            </a:r>
            <a:r>
              <a:rPr lang="it-IT" sz="4000" dirty="0" err="1">
                <a:solidFill>
                  <a:srgbClr val="000000"/>
                </a:solidFill>
              </a:rPr>
              <a:t>stable_id</a:t>
            </a:r>
            <a:r>
              <a:rPr lang="it-IT" sz="4000" dirty="0">
                <a:solidFill>
                  <a:srgbClr val="000000"/>
                </a:solidFill>
              </a:rPr>
              <a:t>, </a:t>
            </a:r>
            <a:r>
              <a:rPr lang="it-IT" sz="4000" dirty="0" err="1">
                <a:solidFill>
                  <a:srgbClr val="000000"/>
                </a:solidFill>
              </a:rPr>
              <a:t>length</a:t>
            </a:r>
            <a:r>
              <a:rPr lang="it-IT" sz="4000" dirty="0">
                <a:solidFill>
                  <a:srgbClr val="000000"/>
                </a:solidFill>
              </a:rPr>
              <a:t>(</a:t>
            </a:r>
            <a:r>
              <a:rPr lang="it-IT" sz="4000" dirty="0" err="1">
                <a:solidFill>
                  <a:srgbClr val="000000"/>
                </a:solidFill>
              </a:rPr>
              <a:t>stable_id</a:t>
            </a:r>
            <a:r>
              <a:rPr lang="it-IT" sz="4000" dirty="0">
                <a:solidFill>
                  <a:srgbClr val="000000"/>
                </a:solidFill>
              </a:rPr>
              <a:t>)</a:t>
            </a:r>
          </a:p>
          <a:p>
            <a:pPr marL="0" indent="0">
              <a:buNone/>
            </a:pPr>
            <a:r>
              <a:rPr lang="it-IT" sz="4000" dirty="0">
                <a:solidFill>
                  <a:srgbClr val="000000"/>
                </a:solidFill>
              </a:rPr>
              <a:t>from gene </a:t>
            </a:r>
            <a:r>
              <a:rPr lang="it-IT" sz="4000" dirty="0" err="1">
                <a:solidFill>
                  <a:srgbClr val="000000"/>
                </a:solidFill>
              </a:rPr>
              <a:t>where</a:t>
            </a:r>
            <a:r>
              <a:rPr lang="it-IT" sz="4000" dirty="0">
                <a:solidFill>
                  <a:srgbClr val="000000"/>
                </a:solidFill>
              </a:rPr>
              <a:t> </a:t>
            </a:r>
            <a:r>
              <a:rPr lang="it-IT" sz="4000" dirty="0" err="1">
                <a:solidFill>
                  <a:srgbClr val="000000"/>
                </a:solidFill>
              </a:rPr>
              <a:t>length</a:t>
            </a:r>
            <a:r>
              <a:rPr lang="it-IT" sz="4000" dirty="0">
                <a:solidFill>
                  <a:srgbClr val="000000"/>
                </a:solidFill>
              </a:rPr>
              <a:t>(</a:t>
            </a:r>
            <a:r>
              <a:rPr lang="it-IT" sz="4000" dirty="0" err="1">
                <a:solidFill>
                  <a:srgbClr val="000000"/>
                </a:solidFill>
              </a:rPr>
              <a:t>stable_id</a:t>
            </a:r>
            <a:r>
              <a:rPr lang="it-IT" sz="4000" dirty="0">
                <a:solidFill>
                  <a:srgbClr val="000000"/>
                </a:solidFill>
              </a:rPr>
              <a:t>)= (</a:t>
            </a:r>
            <a:r>
              <a:rPr lang="it-IT" sz="4000" dirty="0" err="1">
                <a:solidFill>
                  <a:srgbClr val="000000"/>
                </a:solidFill>
              </a:rPr>
              <a:t>select</a:t>
            </a:r>
            <a:r>
              <a:rPr lang="it-IT" sz="4000" dirty="0">
                <a:solidFill>
                  <a:srgbClr val="000000"/>
                </a:solidFill>
              </a:rPr>
              <a:t> </a:t>
            </a:r>
            <a:r>
              <a:rPr lang="it-IT" sz="4000" dirty="0" err="1">
                <a:solidFill>
                  <a:srgbClr val="000000"/>
                </a:solidFill>
              </a:rPr>
              <a:t>max</a:t>
            </a:r>
            <a:r>
              <a:rPr lang="it-IT" sz="4000" dirty="0">
                <a:solidFill>
                  <a:srgbClr val="000000"/>
                </a:solidFill>
              </a:rPr>
              <a:t>(</a:t>
            </a:r>
            <a:r>
              <a:rPr lang="it-IT" sz="4000" dirty="0" err="1">
                <a:solidFill>
                  <a:srgbClr val="000000"/>
                </a:solidFill>
              </a:rPr>
              <a:t>length</a:t>
            </a:r>
            <a:r>
              <a:rPr lang="it-IT" sz="4000" dirty="0">
                <a:solidFill>
                  <a:srgbClr val="000000"/>
                </a:solidFill>
              </a:rPr>
              <a:t>(</a:t>
            </a:r>
            <a:r>
              <a:rPr lang="it-IT" sz="4000" dirty="0" err="1">
                <a:solidFill>
                  <a:srgbClr val="000000"/>
                </a:solidFill>
              </a:rPr>
              <a:t>stable_id</a:t>
            </a:r>
            <a:r>
              <a:rPr lang="it-IT" sz="4000" dirty="0">
                <a:solidFill>
                  <a:srgbClr val="000000"/>
                </a:solidFill>
              </a:rPr>
              <a:t>)) from gene) </a:t>
            </a:r>
            <a:r>
              <a:rPr lang="it-IT" sz="4000" dirty="0" err="1">
                <a:solidFill>
                  <a:srgbClr val="000000"/>
                </a:solidFill>
              </a:rPr>
              <a:t>limit</a:t>
            </a:r>
            <a:r>
              <a:rPr lang="it-IT" sz="4000" dirty="0">
                <a:solidFill>
                  <a:srgbClr val="000000"/>
                </a:solidFill>
              </a:rPr>
              <a:t> 10 ;</a:t>
            </a:r>
          </a:p>
        </p:txBody>
      </p:sp>
    </p:spTree>
    <p:extLst>
      <p:ext uri="{BB962C8B-B14F-4D97-AF65-F5344CB8AC3E}">
        <p14:creationId xmlns:p14="http://schemas.microsoft.com/office/powerpoint/2010/main" val="40850169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259FE5-8F53-4D4E-98E4-B97AB50EB78B}"/>
              </a:ext>
            </a:extLst>
          </p:cNvPr>
          <p:cNvSpPr>
            <a:spLocks noGrp="1"/>
          </p:cNvSpPr>
          <p:nvPr>
            <p:ph type="title"/>
          </p:nvPr>
        </p:nvSpPr>
        <p:spPr>
          <a:xfrm>
            <a:off x="943277" y="712269"/>
            <a:ext cx="3370998" cy="5502264"/>
          </a:xfrm>
        </p:spPr>
        <p:txBody>
          <a:bodyPr>
            <a:normAutofit/>
          </a:bodyPr>
          <a:lstStyle/>
          <a:p>
            <a:r>
              <a:rPr lang="it-IT">
                <a:solidFill>
                  <a:srgbClr val="FFFFFF"/>
                </a:solidFill>
              </a:rPr>
              <a:t>Riepilogando</a:t>
            </a:r>
          </a:p>
        </p:txBody>
      </p:sp>
      <p:cxnSp>
        <p:nvCxnSpPr>
          <p:cNvPr id="12" name="Straight Connector 11">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13A239A-FDC5-4EE4-AB91-2EB6C140F99D}"/>
              </a:ext>
            </a:extLst>
          </p:cNvPr>
          <p:cNvGraphicFramePr>
            <a:graphicFrameLocks noGrp="1"/>
          </p:cNvGraphicFramePr>
          <p:nvPr>
            <p:ph idx="1"/>
            <p:extLst>
              <p:ext uri="{D42A27DB-BD31-4B8C-83A1-F6EECF244321}">
                <p14:modId xmlns:p14="http://schemas.microsoft.com/office/powerpoint/2010/main" val="1286122301"/>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97530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5E1249-36F4-5748-B8E9-A55531543EE8}"/>
              </a:ext>
            </a:extLst>
          </p:cNvPr>
          <p:cNvSpPr>
            <a:spLocks noGrp="1"/>
          </p:cNvSpPr>
          <p:nvPr>
            <p:ph type="title"/>
          </p:nvPr>
        </p:nvSpPr>
        <p:spPr>
          <a:xfrm>
            <a:off x="943277" y="712269"/>
            <a:ext cx="3370998" cy="5502264"/>
          </a:xfrm>
        </p:spPr>
        <p:txBody>
          <a:bodyPr>
            <a:normAutofit/>
          </a:bodyPr>
          <a:lstStyle/>
          <a:p>
            <a:r>
              <a:rPr lang="it-IT">
                <a:solidFill>
                  <a:srgbClr val="FFFFFF"/>
                </a:solidFill>
              </a:rPr>
              <a:t>Esercizio</a:t>
            </a:r>
          </a:p>
        </p:txBody>
      </p:sp>
      <p:cxnSp>
        <p:nvCxnSpPr>
          <p:cNvPr id="12" name="Straight Connector 11">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40D3212-FB31-4952-907E-DCF3D4F9AF4E}"/>
              </a:ext>
            </a:extLst>
          </p:cNvPr>
          <p:cNvGraphicFramePr>
            <a:graphicFrameLocks noGrp="1"/>
          </p:cNvGraphicFramePr>
          <p:nvPr>
            <p:ph idx="1"/>
            <p:extLst>
              <p:ext uri="{D42A27DB-BD31-4B8C-83A1-F6EECF244321}">
                <p14:modId xmlns:p14="http://schemas.microsoft.com/office/powerpoint/2010/main" val="56105409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0006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8664</TotalTime>
  <Words>5722</Words>
  <Application>Microsoft Macintosh PowerPoint</Application>
  <PresentationFormat>Widescreen</PresentationFormat>
  <Paragraphs>884</Paragraphs>
  <Slides>130</Slides>
  <Notes>16</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130</vt:i4>
      </vt:variant>
    </vt:vector>
  </HeadingPairs>
  <TitlesOfParts>
    <vt:vector size="135" baseType="lpstr">
      <vt:lpstr>Arial</vt:lpstr>
      <vt:lpstr>Calibri</vt:lpstr>
      <vt:lpstr>Calibri Light</vt:lpstr>
      <vt:lpstr>Verdana</vt:lpstr>
      <vt:lpstr>Office Theme</vt:lpstr>
      <vt:lpstr>Corso di Alta Formazione</vt:lpstr>
      <vt:lpstr>Presentazioni</vt:lpstr>
      <vt:lpstr>Scopo del corso</vt:lpstr>
      <vt:lpstr>Cosa ci portiamo a casa</vt:lpstr>
      <vt:lpstr>Introduzione: chi lavora con i databases</vt:lpstr>
      <vt:lpstr> Quali conoscenze si devono avere per utilizzare al meglio i database</vt:lpstr>
      <vt:lpstr>Perché lavorare con i dati</vt:lpstr>
      <vt:lpstr>Quantità di dati generata in volo nazionale US</vt:lpstr>
      <vt:lpstr>Tipi di DBMS</vt:lpstr>
      <vt:lpstr>Gerarchico</vt:lpstr>
      <vt:lpstr>Esempio XML</vt:lpstr>
      <vt:lpstr>Reticolare</vt:lpstr>
      <vt:lpstr>Relazionale</vt:lpstr>
      <vt:lpstr>Orientato ad oggetti</vt:lpstr>
      <vt:lpstr>Orientati ai documenti</vt:lpstr>
      <vt:lpstr>Excel</vt:lpstr>
      <vt:lpstr>Break</vt:lpstr>
      <vt:lpstr>Architettura client server</vt:lpstr>
      <vt:lpstr>Architettura client server: Perché ?</vt:lpstr>
      <vt:lpstr>Chi usa i databases</vt:lpstr>
      <vt:lpstr>Rubrica telefonica</vt:lpstr>
      <vt:lpstr>Facebook</vt:lpstr>
      <vt:lpstr>MS Access FileMaker Pro</vt:lpstr>
      <vt:lpstr>Come accediamo in questo corso ?</vt:lpstr>
      <vt:lpstr>phpmyadmin</vt:lpstr>
      <vt:lpstr>MysqlWorkbench</vt:lpstr>
      <vt:lpstr>Shell</vt:lpstr>
      <vt:lpstr>redCap - metaprogramma</vt:lpstr>
      <vt:lpstr>PowerPoint Presentation</vt:lpstr>
      <vt:lpstr>Ensembl.org</vt:lpstr>
      <vt:lpstr>Strumenti</vt:lpstr>
      <vt:lpstr>Remote Desktop Windows</vt:lpstr>
      <vt:lpstr>Remote Desktop MacOsx Istallazione</vt:lpstr>
      <vt:lpstr>Remote Desktop Mac OsX</vt:lpstr>
      <vt:lpstr>Dati di accesso</vt:lpstr>
      <vt:lpstr>Primo accesso utente</vt:lpstr>
      <vt:lpstr>Amministratore di Sistema</vt:lpstr>
      <vt:lpstr>Sicurezza e Privacy</vt:lpstr>
      <vt:lpstr>DB Administrator</vt:lpstr>
      <vt:lpstr>DB Designer</vt:lpstr>
      <vt:lpstr>Utente</vt:lpstr>
      <vt:lpstr>Preparazione nostro PC</vt:lpstr>
      <vt:lpstr>La nostra architettura</vt:lpstr>
      <vt:lpstr>Accesso Console</vt:lpstr>
      <vt:lpstr>Accesso Console</vt:lpstr>
      <vt:lpstr>Accesso Console</vt:lpstr>
      <vt:lpstr>Come potremmo accedere dal nostro computer senza usare Remote Desktop</vt:lpstr>
      <vt:lpstr>Strutture dati</vt:lpstr>
      <vt:lpstr>Set di caratteri e confronto</vt:lpstr>
      <vt:lpstr>Creazione Data Base</vt:lpstr>
      <vt:lpstr>Creazione database da shell</vt:lpstr>
      <vt:lpstr>Cancellazione database da shell</vt:lpstr>
      <vt:lpstr>Creazione Data Base con MySql Workbench</vt:lpstr>
      <vt:lpstr>Cancellazione database</vt:lpstr>
      <vt:lpstr>Modifica e Cancellazione DataBase</vt:lpstr>
      <vt:lpstr>Ricreate il data base.</vt:lpstr>
      <vt:lpstr>Cosa faccio per creare un database in Redcap ..</vt:lpstr>
      <vt:lpstr>Tipi di dati</vt:lpstr>
      <vt:lpstr>Perché ?</vt:lpstr>
      <vt:lpstr>Tipo testo/binario</vt:lpstr>
      <vt:lpstr>Tipo numerico</vt:lpstr>
      <vt:lpstr>Tipo Data</vt:lpstr>
      <vt:lpstr>Nomi e Convenzioni</vt:lpstr>
      <vt:lpstr>Perchè</vt:lpstr>
      <vt:lpstr>DAY 2</vt:lpstr>
      <vt:lpstr>Tabella</vt:lpstr>
      <vt:lpstr>Operazioni su tabella (relazione)</vt:lpstr>
      <vt:lpstr>Preparazione</vt:lpstr>
      <vt:lpstr>Seleziono DataBase</vt:lpstr>
      <vt:lpstr>Creazione Tabella </vt:lpstr>
      <vt:lpstr>Creazione</vt:lpstr>
      <vt:lpstr>Modifica</vt:lpstr>
      <vt:lpstr>Lettura  schema relazione</vt:lpstr>
      <vt:lpstr>Eliminazione e Svuotamento</vt:lpstr>
      <vt:lpstr>Creazione schema relazione completa</vt:lpstr>
      <vt:lpstr>Break</vt:lpstr>
      <vt:lpstr>Operazioni su record</vt:lpstr>
      <vt:lpstr>Creazione Record: popolare una tabella</vt:lpstr>
      <vt:lpstr>Creazione Record: popolare una tabella</vt:lpstr>
      <vt:lpstr>Creazione Record: popolare una tabella</vt:lpstr>
      <vt:lpstr>Esercizio Importazione dataset</vt:lpstr>
      <vt:lpstr>Creazione Tabella ed importazione</vt:lpstr>
      <vt:lpstr>Ottenere Data Set</vt:lpstr>
      <vt:lpstr>Analisi dataSet</vt:lpstr>
      <vt:lpstr>Break</vt:lpstr>
      <vt:lpstr>Esercizio:Creazione Tabella </vt:lpstr>
      <vt:lpstr>Creazione Record: Importazione con Heidi Sql</vt:lpstr>
      <vt:lpstr>Creazione Record: importazione con CSV Kit </vt:lpstr>
      <vt:lpstr>Break</vt:lpstr>
      <vt:lpstr>Accedere ai dati</vt:lpstr>
      <vt:lpstr>ALIAS</vt:lpstr>
      <vt:lpstr>Funzioni: introduzione</vt:lpstr>
      <vt:lpstr>Funzioni</vt:lpstr>
      <vt:lpstr>String function</vt:lpstr>
      <vt:lpstr>Operatori</vt:lpstr>
      <vt:lpstr>Esercizio</vt:lpstr>
      <vt:lpstr>Statement</vt:lpstr>
      <vt:lpstr>Riepilogando</vt:lpstr>
      <vt:lpstr>Esercizio</vt:lpstr>
      <vt:lpstr>Creazione record: popolare una tabella</vt:lpstr>
      <vt:lpstr>Esercizio</vt:lpstr>
      <vt:lpstr>Operazioni sui record viste finora</vt:lpstr>
      <vt:lpstr>Modifica Record</vt:lpstr>
      <vt:lpstr>delete</vt:lpstr>
      <vt:lpstr>Export e Backup</vt:lpstr>
      <vt:lpstr>Break</vt:lpstr>
      <vt:lpstr>Modello Entità Relazione</vt:lpstr>
      <vt:lpstr>Tipo di associazione</vt:lpstr>
      <vt:lpstr>Vincolo</vt:lpstr>
      <vt:lpstr>Chiave primaria</vt:lpstr>
      <vt:lpstr>Chiave Esterna (Foreign Key)</vt:lpstr>
      <vt:lpstr>Esercizio</vt:lpstr>
      <vt:lpstr>Cerchiamo l’errore </vt:lpstr>
      <vt:lpstr>Chiave esterna sintassi</vt:lpstr>
      <vt:lpstr>Cosa manca ? Per completare la relazione!</vt:lpstr>
      <vt:lpstr>Esercizio di Normalizzazione</vt:lpstr>
      <vt:lpstr>SELECT INNER JOIN</vt:lpstr>
      <vt:lpstr>PowerPoint Presentation</vt:lpstr>
      <vt:lpstr>FULL OUTER JOIN</vt:lpstr>
      <vt:lpstr>PowerPoint Presentation</vt:lpstr>
      <vt:lpstr>LEFT JOIN</vt:lpstr>
      <vt:lpstr>PowerPoint Presentation</vt:lpstr>
      <vt:lpstr>RIGHT JOIN</vt:lpstr>
      <vt:lpstr>PowerPoint Presentation</vt:lpstr>
      <vt:lpstr>Ordine di esecuzione comandi SQL</vt:lpstr>
      <vt:lpstr>Indici</vt:lpstr>
      <vt:lpstr>Chiavi univoche</vt:lpstr>
      <vt:lpstr>SQL e R</vt:lpstr>
      <vt:lpstr>Connessione</vt:lpstr>
      <vt:lpstr>Istruzioni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Corso di Alta Formazione</dc:title>
  <dc:creator>Luigi Corsaro</dc:creator>
  <cp:lastModifiedBy>Luigi Corsaro</cp:lastModifiedBy>
  <cp:revision>12</cp:revision>
  <cp:lastPrinted>2020-10-06T13:54:42Z</cp:lastPrinted>
  <dcterms:created xsi:type="dcterms:W3CDTF">2020-10-04T18:39:03Z</dcterms:created>
  <dcterms:modified xsi:type="dcterms:W3CDTF">2022-02-22T19:46:14Z</dcterms:modified>
</cp:coreProperties>
</file>